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7" r:id="rId2"/>
    <p:sldId id="272" r:id="rId3"/>
    <p:sldId id="274" r:id="rId4"/>
    <p:sldId id="268" r:id="rId5"/>
    <p:sldId id="261" r:id="rId6"/>
    <p:sldId id="259" r:id="rId7"/>
    <p:sldId id="258" r:id="rId8"/>
    <p:sldId id="260" r:id="rId9"/>
    <p:sldId id="262" r:id="rId10"/>
    <p:sldId id="263" r:id="rId11"/>
    <p:sldId id="270" r:id="rId12"/>
    <p:sldId id="267" r:id="rId13"/>
    <p:sldId id="266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7" autoAdjust="0"/>
  </p:normalViewPr>
  <p:slideViewPr>
    <p:cSldViewPr snapToGrid="0" showGuides="1">
      <p:cViewPr varScale="1">
        <p:scale>
          <a:sx n="103" d="100"/>
          <a:sy n="103" d="100"/>
        </p:scale>
        <p:origin x="192" y="204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Financing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Marketing </c:v>
                </c:pt>
              </c:strCache>
            </c:strRef>
          </c:tx>
          <c:spPr>
            <a:ln w="28575" cap="rnd">
              <a:solidFill>
                <a:srgbClr val="A4A3A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Teamwork</c:v>
                </c:pt>
              </c:strCache>
            </c:strRef>
          </c:tx>
          <c:spPr>
            <a:ln w="28575" cap="rnd">
              <a:solidFill>
                <a:srgbClr val="CFCFC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Scheduling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65296"/>
        <c:axId val="-1735764752"/>
      </c:radarChart>
      <c:catAx>
        <c:axId val="-1735765296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-1735764752"/>
        <c:crosses val="autoZero"/>
        <c:auto val="1"/>
        <c:lblAlgn val="ctr"/>
        <c:lblOffset val="100"/>
        <c:noMultiLvlLbl val="0"/>
      </c:catAx>
      <c:valAx>
        <c:axId val="-173576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</c:v>
                </c:pt>
                <c:pt idx="1">
                  <c:v>20</c:v>
                </c:pt>
                <c:pt idx="2">
                  <c:v>5</c:v>
                </c:pt>
                <c:pt idx="3">
                  <c:v>23</c:v>
                </c:pt>
                <c:pt idx="4">
                  <c:v>12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8A3AD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12</c:v>
                </c:pt>
                <c:pt idx="2">
                  <c:v>4</c:v>
                </c:pt>
                <c:pt idx="3">
                  <c:v>21</c:v>
                </c:pt>
                <c:pt idx="4">
                  <c:v>12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 w="25400"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8</c:v>
                </c:pt>
                <c:pt idx="3">
                  <c:v>9</c:v>
                </c:pt>
                <c:pt idx="4">
                  <c:v>2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73234496"/>
        <c:axId val="-1673237760"/>
      </c:areaChart>
      <c:dateAx>
        <c:axId val="-16732344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7760"/>
        <c:crosses val="autoZero"/>
        <c:auto val="1"/>
        <c:lblOffset val="100"/>
        <c:baseTimeUnit val="days"/>
      </c:dateAx>
      <c:valAx>
        <c:axId val="-167323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44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8"/>
        <c:overlap val="100"/>
        <c:axId val="-1673241568"/>
        <c:axId val="-1673240480"/>
      </c:barChart>
      <c:catAx>
        <c:axId val="-1673241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40480"/>
        <c:crosses val="autoZero"/>
        <c:auto val="1"/>
        <c:lblAlgn val="ctr"/>
        <c:lblOffset val="100"/>
        <c:noMultiLvlLbl val="0"/>
      </c:catAx>
      <c:valAx>
        <c:axId val="-167324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67324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9996560"/>
        <c:crosses val="autoZero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Finance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Employment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35632"/>
        <c:axId val="-1781335088"/>
      </c:barChart>
      <c:catAx>
        <c:axId val="-178133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Marketing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29648"/>
        <c:axId val="-1781342160"/>
      </c:barChart>
      <c:catAx>
        <c:axId val="-1781329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05/03/2021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emf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63266085-0E19-4CAE-9DFA-6C88940CA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43363" y="2985411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40786" y="3444079"/>
            <a:ext cx="7710445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Increasing Real Estate Profits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03498" y="4150067"/>
            <a:ext cx="61850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Recommendation to Enter the Short-Term Rental Market 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" name="Group 105" descr="This image is an icon of a clock.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1" name="Group 110" descr="This image is an icon of three human beings and a clock.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296448" y="2187997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25%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96448" y="1126843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graphicFrame>
        <p:nvGraphicFramePr>
          <p:cNvPr id="13" name="Chart 12" descr="This is a chart. "/>
          <p:cNvGraphicFramePr/>
          <p:nvPr>
            <p:extLst>
              <p:ext uri="{D42A27DB-BD31-4B8C-83A1-F6EECF244321}">
                <p14:modId xmlns:p14="http://schemas.microsoft.com/office/powerpoint/2010/main" val="1449396669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 descr="This image is an icon of three human beings and a circle.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617" y="3307745"/>
            <a:ext cx="962807" cy="340300"/>
            <a:chOff x="816617" y="3307745"/>
            <a:chExt cx="962807" cy="340300"/>
          </a:xfrm>
        </p:grpSpPr>
        <p:pic>
          <p:nvPicPr>
            <p:cNvPr id="117" name="Picture 116" descr="This image is an icon of a human being. 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TextBox 143"/>
            <p:cNvSpPr txBox="1"/>
            <p:nvPr/>
          </p:nvSpPr>
          <p:spPr>
            <a:xfrm>
              <a:off x="1296446" y="3307745"/>
              <a:ext cx="482978" cy="3403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43%</a:t>
              </a: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 descr="This is a chart."/>
          <p:cNvGraphicFramePr/>
          <p:nvPr>
            <p:extLst>
              <p:ext uri="{D42A27DB-BD31-4B8C-83A1-F6EECF244321}">
                <p14:modId xmlns:p14="http://schemas.microsoft.com/office/powerpoint/2010/main" val="1649322327"/>
              </p:ext>
            </p:extLst>
          </p:nvPr>
        </p:nvGraphicFramePr>
        <p:xfrm>
          <a:off x="381000" y="1009651"/>
          <a:ext cx="11430000" cy="241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Freeform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600665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 descr="This is a map of the world. "/>
          <p:cNvGrpSpPr/>
          <p:nvPr/>
        </p:nvGrpSpPr>
        <p:grpSpPr>
          <a:xfrm>
            <a:off x="992857" y="4094288"/>
            <a:ext cx="3525188" cy="2276532"/>
            <a:chOff x="889853" y="4094287"/>
            <a:chExt cx="4172670" cy="2694670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3"/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7"/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2"/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85"/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0"/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25"/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0"/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34"/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0"/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65"/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32" name="Freeform 29"/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4" name="Group 193"/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26" name="Freeform 24"/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113"/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171"/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01" name="Group 200"/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45"/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57"/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59"/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2"/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74"/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76"/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87"/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91"/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93"/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99"/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100"/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101"/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104"/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105"/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107"/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121"/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122"/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131"/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37"/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38"/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39"/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145"/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146"/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147"/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48"/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69"/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73"/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" name="Freeform 10"/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5"/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61"/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8"/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0"/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1"/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73"/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3"/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120"/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126"/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127"/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132"/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35"/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152"/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154"/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166"/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72"/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74"/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89"/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90"/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96"/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109"/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123"/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4" name="Freeform 12"/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117"/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124"/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2" name="Group 191"/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23" name="Freeform 21"/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3" name="Freeform 75"/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Freeform 88"/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2" name="Freeform 94"/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114"/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128"/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129"/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143"/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Freeform 160"/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0" name="Freeform 162"/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167"/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175"/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84" name="Freeform 176"/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58"/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2"/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64"/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65"/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77"/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79"/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4"/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86"/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92"/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95"/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97"/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98"/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102"/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103"/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106"/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108"/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111"/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112"/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115"/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116"/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118"/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119"/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133"/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36"/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41"/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42"/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44"/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49"/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50"/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151"/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153"/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155"/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156"/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157"/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159"/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164"/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168"/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70"/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77"/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78"/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79"/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80"/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29" name="Straight Connector 2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68114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79" idx="19"/>
          </p:cNvCxnSpPr>
          <p:nvPr/>
        </p:nvCxnSpPr>
        <p:spPr>
          <a:xfrm flipV="1">
            <a:off x="1871595" y="4515221"/>
            <a:ext cx="4261343" cy="744383"/>
          </a:xfrm>
          <a:prstGeom prst="bentConnector3">
            <a:avLst>
              <a:gd name="adj1" fmla="val 8843"/>
            </a:avLst>
          </a:prstGeom>
          <a:ln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1" idx="13"/>
          </p:cNvCxnSpPr>
          <p:nvPr/>
        </p:nvCxnSpPr>
        <p:spPr>
          <a:xfrm flipV="1">
            <a:off x="3064692" y="5216322"/>
            <a:ext cx="3068246" cy="391268"/>
          </a:xfrm>
          <a:prstGeom prst="bentConnector3">
            <a:avLst>
              <a:gd name="adj1" fmla="val 9450"/>
            </a:avLst>
          </a:prstGeom>
          <a:ln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4" idx="10"/>
          </p:cNvCxnSpPr>
          <p:nvPr/>
        </p:nvCxnSpPr>
        <p:spPr>
          <a:xfrm flipV="1">
            <a:off x="4155438" y="5931882"/>
            <a:ext cx="1974415" cy="52936"/>
          </a:xfrm>
          <a:prstGeom prst="bentConnector3">
            <a:avLst>
              <a:gd name="adj1" fmla="val 6724"/>
            </a:avLst>
          </a:prstGeom>
          <a:ln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 descr="This is an icon symbolizing geographic location."/>
          <p:cNvSpPr/>
          <p:nvPr/>
        </p:nvSpPr>
        <p:spPr>
          <a:xfrm>
            <a:off x="6042973" y="4422217"/>
            <a:ext cx="193593" cy="193593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130474"/>
            <a:ext cx="193593" cy="193593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Oval 2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838731"/>
            <a:ext cx="193593" cy="193593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30" name="Chart 229" descr="This is a chart. "/>
          <p:cNvGraphicFramePr/>
          <p:nvPr>
            <p:extLst>
              <p:ext uri="{D42A27DB-BD31-4B8C-83A1-F6EECF244321}">
                <p14:modId xmlns:p14="http://schemas.microsoft.com/office/powerpoint/2010/main" val="1462344199"/>
              </p:ext>
            </p:extLst>
          </p:nvPr>
        </p:nvGraphicFramePr>
        <p:xfrm>
          <a:off x="6593685" y="4046584"/>
          <a:ext cx="4986140" cy="2361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72282" y="4268642"/>
            <a:ext cx="499689" cy="499687"/>
            <a:chOff x="6592808" y="4268642"/>
            <a:chExt cx="499689" cy="499687"/>
          </a:xfrm>
        </p:grpSpPr>
        <p:sp>
          <p:nvSpPr>
            <p:cNvPr id="220" name="Oval 219"/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40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4975580"/>
            <a:ext cx="499689" cy="499687"/>
            <a:chOff x="6592808" y="4975580"/>
            <a:chExt cx="499689" cy="499687"/>
          </a:xfrm>
        </p:grpSpPr>
        <p:sp>
          <p:nvSpPr>
            <p:cNvPr id="221" name="Oval 220"/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248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189" descr="This is an icon symbolizing geographic location.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8" name="Group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5674846"/>
            <a:ext cx="499689" cy="499687"/>
            <a:chOff x="6592808" y="5674846"/>
            <a:chExt cx="499689" cy="499687"/>
          </a:xfrm>
        </p:grpSpPr>
        <p:sp>
          <p:nvSpPr>
            <p:cNvPr id="222" name="Oval 221" descr="This is an icon symbolizing geographic location."/>
            <p:cNvSpPr/>
            <p:nvPr/>
          </p:nvSpPr>
          <p:spPr>
            <a:xfrm>
              <a:off x="6592808" y="5674846"/>
              <a:ext cx="499689" cy="499687"/>
            </a:xfrm>
            <a:prstGeom prst="ellipse">
              <a:avLst/>
            </a:prstGeom>
            <a:solidFill>
              <a:srgbClr val="98A3A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2" name="Group 251"/>
            <p:cNvGrpSpPr/>
            <p:nvPr/>
          </p:nvGrpSpPr>
          <p:grpSpPr>
            <a:xfrm>
              <a:off x="6763568" y="5815612"/>
              <a:ext cx="158168" cy="218155"/>
              <a:chOff x="6673850" y="4457700"/>
              <a:chExt cx="603250" cy="857250"/>
            </a:xfrm>
          </p:grpSpPr>
          <p:sp>
            <p:nvSpPr>
              <p:cNvPr id="253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Your logo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Chart 15" descr="This is a chart. "/>
          <p:cNvGraphicFramePr/>
          <p:nvPr>
            <p:extLst>
              <p:ext uri="{D42A27DB-BD31-4B8C-83A1-F6EECF244321}">
                <p14:modId xmlns:p14="http://schemas.microsoft.com/office/powerpoint/2010/main" val="1098577696"/>
              </p:ext>
            </p:extLst>
          </p:nvPr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685687" y="2889551"/>
            <a:ext cx="2557586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DATA DRIVEN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302493" y="265954"/>
            <a:ext cx="75870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GUIDE: EDITING DATA IN THIS TEMPLATE</a:t>
            </a:r>
          </a:p>
        </p:txBody>
      </p:sp>
      <p:pic>
        <p:nvPicPr>
          <p:cNvPr id="3" name="Picture 2" descr="This is an image of a bar chart and a screen shot explaining how to edit data in Excel. ">
            <a:extLst>
              <a:ext uri="{FF2B5EF4-FFF2-40B4-BE49-F238E27FC236}">
                <a16:creationId xmlns:a16="http://schemas.microsoft.com/office/drawing/2014/main" id="{976C6344-F2E5-4E4E-9442-F53355BC9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68" y="1440902"/>
            <a:ext cx="5525362" cy="397619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31E4B19-2C3A-884A-919A-326B2A2F1BA8}"/>
              </a:ext>
            </a:extLst>
          </p:cNvPr>
          <p:cNvSpPr txBox="1"/>
          <p:nvPr/>
        </p:nvSpPr>
        <p:spPr>
          <a:xfrm>
            <a:off x="7162870" y="2659557"/>
            <a:ext cx="368380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If you’d like to edit the data in any of the graphs, tables or data-diagrams in this template, just right click on the graph and select </a:t>
            </a:r>
            <a:r>
              <a:rPr lang="en-US" sz="2000" i="1" dirty="0"/>
              <a:t>Edit Data in Excel</a:t>
            </a:r>
            <a:r>
              <a:rPr lang="en-US" sz="2000" dirty="0"/>
              <a:t>.</a:t>
            </a:r>
          </a:p>
        </p:txBody>
      </p:sp>
      <p:sp>
        <p:nvSpPr>
          <p:cNvPr id="48" name="Rectangle 47">
            <a:hlinkClick r:id="rId3"/>
            <a:extLst>
              <a:ext uri="{FF2B5EF4-FFF2-40B4-BE49-F238E27FC236}">
                <a16:creationId xmlns:a16="http://schemas.microsoft.com/office/drawing/2014/main" id="{0D0BB0CD-F5F7-CD4B-AE38-491EB33B7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This is a logo that reads &quot;24Slides.&quot;">
            <a:hlinkClick r:id="rId3"/>
            <a:extLst>
              <a:ext uri="{FF2B5EF4-FFF2-40B4-BE49-F238E27FC236}">
                <a16:creationId xmlns:a16="http://schemas.microsoft.com/office/drawing/2014/main" id="{4252D655-5F2C-F447-B537-8C72930D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6209088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97F7D1-3F80-4C57-BE5E-6B2971CB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399435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99B908-6149-499E-9C6D-6D63469DA4A1}"/>
              </a:ext>
            </a:extLst>
          </p:cNvPr>
          <p:cNvSpPr/>
          <p:nvPr/>
        </p:nvSpPr>
        <p:spPr>
          <a:xfrm>
            <a:off x="0" y="-2"/>
            <a:ext cx="12192000" cy="859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B89D3-6389-48E6-B84E-D9C04B1E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6" y="164653"/>
            <a:ext cx="1695450" cy="530225"/>
          </a:xfrm>
        </p:spPr>
        <p:txBody>
          <a:bodyPr>
            <a:normAutofit fontScale="90000"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ea typeface="+mn-ea"/>
                <a:cs typeface="+mn-cs"/>
              </a:rPr>
              <a:t>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724EF-DC3E-4657-9389-CF5198246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Executive Summary &amp; Recommendation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Timeline of Conversion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Analysis Summary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Sensitivity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Future Refinement Opportunities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E794129-54E3-4258-BD8D-F9855378C05A}"/>
              </a:ext>
            </a:extLst>
          </p:cNvPr>
          <p:cNvSpPr/>
          <p:nvPr/>
        </p:nvSpPr>
        <p:spPr>
          <a:xfrm>
            <a:off x="411131" y="1950098"/>
            <a:ext cx="311214" cy="2612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64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99B908-6149-499E-9C6D-6D63469DA4A1}"/>
              </a:ext>
            </a:extLst>
          </p:cNvPr>
          <p:cNvSpPr/>
          <p:nvPr/>
        </p:nvSpPr>
        <p:spPr>
          <a:xfrm>
            <a:off x="0" y="-2"/>
            <a:ext cx="12192000" cy="10077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B89D3-6389-48E6-B84E-D9C04B1E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118" y="238739"/>
            <a:ext cx="3859763" cy="530225"/>
          </a:xfrm>
        </p:spPr>
        <p:txBody>
          <a:bodyPr>
            <a:normAutofit fontScale="90000"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ea typeface="+mn-ea"/>
                <a:cs typeface="+mn-cs"/>
              </a:rPr>
              <a:t>Executive Summary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724EF-DC3E-4657-9389-CF5198246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1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28FBEAAB-2F4B-403C-AE9B-8712F7D55567}"/>
              </a:ext>
            </a:extLst>
          </p:cNvPr>
          <p:cNvSpPr/>
          <p:nvPr/>
        </p:nvSpPr>
        <p:spPr>
          <a:xfrm>
            <a:off x="25542" y="3099286"/>
            <a:ext cx="10336942" cy="915753"/>
          </a:xfrm>
          <a:prstGeom prst="rightArrow">
            <a:avLst>
              <a:gd name="adj1" fmla="val 50000"/>
              <a:gd name="adj2" fmla="val 50001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04CD116-2D4D-4028-B525-7FFE002E93A9}"/>
              </a:ext>
            </a:extLst>
          </p:cNvPr>
          <p:cNvSpPr/>
          <p:nvPr/>
        </p:nvSpPr>
        <p:spPr>
          <a:xfrm>
            <a:off x="0" y="-2"/>
            <a:ext cx="12192000" cy="859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9235" y="2412575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7810932" y="4564342"/>
            <a:ext cx="139892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/>
              <a:t>Salvage Outdated Assets; Assess Current Renovation Needs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833346" y="4304634"/>
            <a:ext cx="5867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u="sng" dirty="0"/>
              <a:t>Phase 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7579" y="2595837"/>
            <a:ext cx="10144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/>
              <a:t>Prepare Properties</a:t>
            </a:r>
          </a:p>
          <a:p>
            <a:r>
              <a:rPr lang="en-US" sz="1000" dirty="0"/>
              <a:t>For Conversion  </a:t>
            </a:r>
            <a:endParaRPr lang="en-US" sz="1000" dirty="0">
              <a:solidFill>
                <a:srgbClr val="30353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56488" y="2325630"/>
            <a:ext cx="5578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u="sng" dirty="0"/>
              <a:t>Phase 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799537" y="2595837"/>
            <a:ext cx="10762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/>
              <a:t>Finalize Conversions </a:t>
            </a:r>
          </a:p>
          <a:p>
            <a:r>
              <a:rPr lang="en-US" sz="1000" dirty="0"/>
              <a:t>&amp; Begin Listing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788069" y="2321472"/>
            <a:ext cx="58669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400" b="1" u="sng" dirty="0"/>
              <a:t>Phase 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819328" y="3782092"/>
            <a:ext cx="5241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Q3/Q4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406627" y="5592064"/>
            <a:ext cx="21460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/>
              <a:t>2022 / 2023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447746" y="2383535"/>
            <a:ext cx="15597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/>
              <a:t>Deploy Marketing Strategies; Increase Market Penetration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77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  <a:p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4104274" y="165381"/>
            <a:ext cx="398346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Conversion Timeline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97C4828D-AB59-4026-9010-C48246E9C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" t="28630" r="67215" b="12687"/>
          <a:stretch/>
        </p:blipFill>
        <p:spPr>
          <a:xfrm>
            <a:off x="0" y="5807508"/>
            <a:ext cx="1154644" cy="1059276"/>
          </a:xfrm>
          <a:prstGeom prst="ellipse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3A7EAB5-1B76-49F6-99EF-B307D1C09FB7}"/>
              </a:ext>
            </a:extLst>
          </p:cNvPr>
          <p:cNvGrpSpPr/>
          <p:nvPr/>
        </p:nvGrpSpPr>
        <p:grpSpPr>
          <a:xfrm>
            <a:off x="5601034" y="2983077"/>
            <a:ext cx="1000883" cy="1131927"/>
            <a:chOff x="2769575" y="2969660"/>
            <a:chExt cx="698696" cy="1190748"/>
          </a:xfrm>
          <a:solidFill>
            <a:schemeClr val="bg1">
              <a:lumMod val="50000"/>
            </a:schemeClr>
          </a:solidFill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E0F67BB-0341-4295-8D83-299C03367873}"/>
                </a:ext>
              </a:extLst>
            </p:cNvPr>
            <p:cNvSpPr/>
            <p:nvPr/>
          </p:nvSpPr>
          <p:spPr>
            <a:xfrm rot="10800000">
              <a:off x="2962097" y="4040075"/>
              <a:ext cx="296522" cy="120333"/>
            </a:xfrm>
            <a:custGeom>
              <a:avLst/>
              <a:gdLst>
                <a:gd name="connsiteX0" fmla="*/ 302434 w 332392"/>
                <a:gd name="connsiteY0" fmla="*/ 109135 h 134890"/>
                <a:gd name="connsiteX1" fmla="*/ 302434 w 332392"/>
                <a:gd name="connsiteY1" fmla="*/ 67463 h 134890"/>
                <a:gd name="connsiteX2" fmla="*/ 260762 w 332392"/>
                <a:gd name="connsiteY2" fmla="*/ 25791 h 134890"/>
                <a:gd name="connsiteX3" fmla="*/ 75720 w 332392"/>
                <a:gd name="connsiteY3" fmla="*/ 25791 h 134890"/>
                <a:gd name="connsiteX4" fmla="*/ 34048 w 332392"/>
                <a:gd name="connsiteY4" fmla="*/ 67463 h 134890"/>
                <a:gd name="connsiteX5" fmla="*/ 34048 w 332392"/>
                <a:gd name="connsiteY5" fmla="*/ 109135 h 134890"/>
                <a:gd name="connsiteX6" fmla="*/ 332392 w 332392"/>
                <a:gd name="connsiteY6" fmla="*/ 134890 h 134890"/>
                <a:gd name="connsiteX7" fmla="*/ 0 w 332392"/>
                <a:gd name="connsiteY7" fmla="*/ 134890 h 134890"/>
                <a:gd name="connsiteX8" fmla="*/ 0 w 332392"/>
                <a:gd name="connsiteY8" fmla="*/ 67445 h 134890"/>
                <a:gd name="connsiteX9" fmla="*/ 67445 w 332392"/>
                <a:gd name="connsiteY9" fmla="*/ 0 h 134890"/>
                <a:gd name="connsiteX10" fmla="*/ 264947 w 332392"/>
                <a:gd name="connsiteY10" fmla="*/ 0 h 134890"/>
                <a:gd name="connsiteX11" fmla="*/ 332392 w 332392"/>
                <a:gd name="connsiteY11" fmla="*/ 67445 h 1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2392" h="134890">
                  <a:moveTo>
                    <a:pt x="302434" y="109135"/>
                  </a:moveTo>
                  <a:lnTo>
                    <a:pt x="302434" y="67463"/>
                  </a:lnTo>
                  <a:cubicBezTo>
                    <a:pt x="302434" y="44448"/>
                    <a:pt x="283777" y="25791"/>
                    <a:pt x="260762" y="25791"/>
                  </a:cubicBezTo>
                  <a:lnTo>
                    <a:pt x="75720" y="25791"/>
                  </a:lnTo>
                  <a:cubicBezTo>
                    <a:pt x="52705" y="25791"/>
                    <a:pt x="34048" y="44448"/>
                    <a:pt x="34048" y="67463"/>
                  </a:cubicBezTo>
                  <a:lnTo>
                    <a:pt x="34048" y="109135"/>
                  </a:lnTo>
                  <a:close/>
                  <a:moveTo>
                    <a:pt x="332392" y="134890"/>
                  </a:moveTo>
                  <a:lnTo>
                    <a:pt x="0" y="134890"/>
                  </a:lnTo>
                  <a:lnTo>
                    <a:pt x="0" y="67445"/>
                  </a:lnTo>
                  <a:cubicBezTo>
                    <a:pt x="0" y="30196"/>
                    <a:pt x="30196" y="0"/>
                    <a:pt x="67445" y="0"/>
                  </a:cubicBezTo>
                  <a:lnTo>
                    <a:pt x="264947" y="0"/>
                  </a:lnTo>
                  <a:cubicBezTo>
                    <a:pt x="302196" y="0"/>
                    <a:pt x="332392" y="30196"/>
                    <a:pt x="332392" y="674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FE7ECBD-5ECC-4F07-9679-392009113ADA}"/>
                </a:ext>
              </a:extLst>
            </p:cNvPr>
            <p:cNvSpPr/>
            <p:nvPr/>
          </p:nvSpPr>
          <p:spPr>
            <a:xfrm>
              <a:off x="2903277" y="3835152"/>
              <a:ext cx="414164" cy="228649"/>
            </a:xfrm>
            <a:custGeom>
              <a:avLst/>
              <a:gdLst>
                <a:gd name="connsiteX0" fmla="*/ 45533 w 464265"/>
                <a:gd name="connsiteY0" fmla="*/ 34792 h 256309"/>
                <a:gd name="connsiteX1" fmla="*/ 29945 w 464265"/>
                <a:gd name="connsiteY1" fmla="*/ 50380 h 256309"/>
                <a:gd name="connsiteX2" fmla="*/ 29945 w 464265"/>
                <a:gd name="connsiteY2" fmla="*/ 209368 h 256309"/>
                <a:gd name="connsiteX3" fmla="*/ 45533 w 464265"/>
                <a:gd name="connsiteY3" fmla="*/ 224956 h 256309"/>
                <a:gd name="connsiteX4" fmla="*/ 417251 w 464265"/>
                <a:gd name="connsiteY4" fmla="*/ 224956 h 256309"/>
                <a:gd name="connsiteX5" fmla="*/ 432839 w 464265"/>
                <a:gd name="connsiteY5" fmla="*/ 209368 h 256309"/>
                <a:gd name="connsiteX6" fmla="*/ 432839 w 464265"/>
                <a:gd name="connsiteY6" fmla="*/ 50380 h 256309"/>
                <a:gd name="connsiteX7" fmla="*/ 417251 w 464265"/>
                <a:gd name="connsiteY7" fmla="*/ 34792 h 256309"/>
                <a:gd name="connsiteX8" fmla="*/ 21010 w 464265"/>
                <a:gd name="connsiteY8" fmla="*/ 0 h 256309"/>
                <a:gd name="connsiteX9" fmla="*/ 443255 w 464265"/>
                <a:gd name="connsiteY9" fmla="*/ 0 h 256309"/>
                <a:gd name="connsiteX10" fmla="*/ 464265 w 464265"/>
                <a:gd name="connsiteY10" fmla="*/ 21010 h 256309"/>
                <a:gd name="connsiteX11" fmla="*/ 464265 w 464265"/>
                <a:gd name="connsiteY11" fmla="*/ 235299 h 256309"/>
                <a:gd name="connsiteX12" fmla="*/ 443255 w 464265"/>
                <a:gd name="connsiteY12" fmla="*/ 256309 h 256309"/>
                <a:gd name="connsiteX13" fmla="*/ 21010 w 464265"/>
                <a:gd name="connsiteY13" fmla="*/ 256309 h 256309"/>
                <a:gd name="connsiteX14" fmla="*/ 0 w 464265"/>
                <a:gd name="connsiteY14" fmla="*/ 235299 h 256309"/>
                <a:gd name="connsiteX15" fmla="*/ 0 w 464265"/>
                <a:gd name="connsiteY15" fmla="*/ 21010 h 256309"/>
                <a:gd name="connsiteX16" fmla="*/ 21010 w 464265"/>
                <a:gd name="connsiteY16" fmla="*/ 0 h 25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4265" h="256309">
                  <a:moveTo>
                    <a:pt x="45533" y="34792"/>
                  </a:moveTo>
                  <a:cubicBezTo>
                    <a:pt x="36924" y="34792"/>
                    <a:pt x="29945" y="41771"/>
                    <a:pt x="29945" y="50380"/>
                  </a:cubicBezTo>
                  <a:lnTo>
                    <a:pt x="29945" y="209368"/>
                  </a:lnTo>
                  <a:cubicBezTo>
                    <a:pt x="29945" y="217977"/>
                    <a:pt x="36924" y="224956"/>
                    <a:pt x="45533" y="224956"/>
                  </a:cubicBezTo>
                  <a:lnTo>
                    <a:pt x="417251" y="224956"/>
                  </a:lnTo>
                  <a:cubicBezTo>
                    <a:pt x="425860" y="224956"/>
                    <a:pt x="432839" y="217977"/>
                    <a:pt x="432839" y="209368"/>
                  </a:cubicBezTo>
                  <a:lnTo>
                    <a:pt x="432839" y="50380"/>
                  </a:lnTo>
                  <a:cubicBezTo>
                    <a:pt x="432839" y="41771"/>
                    <a:pt x="425860" y="34792"/>
                    <a:pt x="417251" y="34792"/>
                  </a:cubicBezTo>
                  <a:close/>
                  <a:moveTo>
                    <a:pt x="21010" y="0"/>
                  </a:moveTo>
                  <a:lnTo>
                    <a:pt x="443255" y="0"/>
                  </a:lnTo>
                  <a:cubicBezTo>
                    <a:pt x="454859" y="0"/>
                    <a:pt x="464265" y="9406"/>
                    <a:pt x="464265" y="21010"/>
                  </a:cubicBezTo>
                  <a:lnTo>
                    <a:pt x="464265" y="235299"/>
                  </a:lnTo>
                  <a:cubicBezTo>
                    <a:pt x="464265" y="246903"/>
                    <a:pt x="454859" y="256309"/>
                    <a:pt x="443255" y="256309"/>
                  </a:cubicBezTo>
                  <a:lnTo>
                    <a:pt x="21010" y="256309"/>
                  </a:lnTo>
                  <a:cubicBezTo>
                    <a:pt x="9406" y="256309"/>
                    <a:pt x="0" y="246903"/>
                    <a:pt x="0" y="235299"/>
                  </a:cubicBezTo>
                  <a:lnTo>
                    <a:pt x="0" y="21010"/>
                  </a:lnTo>
                  <a:cubicBezTo>
                    <a:pt x="0" y="9406"/>
                    <a:pt x="9406" y="0"/>
                    <a:pt x="2101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0" name="Freeform 204">
              <a:extLst>
                <a:ext uri="{FF2B5EF4-FFF2-40B4-BE49-F238E27FC236}">
                  <a16:creationId xmlns:a16="http://schemas.microsoft.com/office/drawing/2014/main" id="{4CE3F0E7-1053-4DC3-90E1-8DAEB637F8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867" y="3143657"/>
              <a:ext cx="578984" cy="720725"/>
            </a:xfrm>
            <a:custGeom>
              <a:avLst/>
              <a:gdLst>
                <a:gd name="T0" fmla="*/ 133 w 501"/>
                <a:gd name="T1" fmla="*/ 595 h 625"/>
                <a:gd name="T2" fmla="*/ 372 w 501"/>
                <a:gd name="T3" fmla="*/ 595 h 625"/>
                <a:gd name="T4" fmla="*/ 372 w 501"/>
                <a:gd name="T5" fmla="*/ 591 h 625"/>
                <a:gd name="T6" fmla="*/ 439 w 501"/>
                <a:gd name="T7" fmla="*/ 364 h 625"/>
                <a:gd name="T8" fmla="*/ 471 w 501"/>
                <a:gd name="T9" fmla="*/ 251 h 625"/>
                <a:gd name="T10" fmla="*/ 403 w 501"/>
                <a:gd name="T11" fmla="*/ 93 h 625"/>
                <a:gd name="T12" fmla="*/ 241 w 501"/>
                <a:gd name="T13" fmla="*/ 33 h 625"/>
                <a:gd name="T14" fmla="*/ 35 w 501"/>
                <a:gd name="T15" fmla="*/ 231 h 625"/>
                <a:gd name="T16" fmla="*/ 67 w 501"/>
                <a:gd name="T17" fmla="*/ 366 h 625"/>
                <a:gd name="T18" fmla="*/ 133 w 501"/>
                <a:gd name="T19" fmla="*/ 583 h 625"/>
                <a:gd name="T20" fmla="*/ 133 w 501"/>
                <a:gd name="T21" fmla="*/ 595 h 625"/>
                <a:gd name="T22" fmla="*/ 387 w 501"/>
                <a:gd name="T23" fmla="*/ 625 h 625"/>
                <a:gd name="T24" fmla="*/ 118 w 501"/>
                <a:gd name="T25" fmla="*/ 625 h 625"/>
                <a:gd name="T26" fmla="*/ 102 w 501"/>
                <a:gd name="T27" fmla="*/ 610 h 625"/>
                <a:gd name="T28" fmla="*/ 102 w 501"/>
                <a:gd name="T29" fmla="*/ 583 h 625"/>
                <a:gd name="T30" fmla="*/ 42 w 501"/>
                <a:gd name="T31" fmla="*/ 382 h 625"/>
                <a:gd name="T32" fmla="*/ 5 w 501"/>
                <a:gd name="T33" fmla="*/ 229 h 625"/>
                <a:gd name="T34" fmla="*/ 240 w 501"/>
                <a:gd name="T35" fmla="*/ 3 h 625"/>
                <a:gd name="T36" fmla="*/ 424 w 501"/>
                <a:gd name="T37" fmla="*/ 71 h 625"/>
                <a:gd name="T38" fmla="*/ 501 w 501"/>
                <a:gd name="T39" fmla="*/ 251 h 625"/>
                <a:gd name="T40" fmla="*/ 465 w 501"/>
                <a:gd name="T41" fmla="*/ 380 h 625"/>
                <a:gd name="T42" fmla="*/ 403 w 501"/>
                <a:gd name="T43" fmla="*/ 591 h 625"/>
                <a:gd name="T44" fmla="*/ 403 w 501"/>
                <a:gd name="T45" fmla="*/ 610 h 625"/>
                <a:gd name="T46" fmla="*/ 387 w 501"/>
                <a:gd name="T47" fmla="*/ 6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01" h="625">
                  <a:moveTo>
                    <a:pt x="133" y="595"/>
                  </a:moveTo>
                  <a:lnTo>
                    <a:pt x="372" y="595"/>
                  </a:lnTo>
                  <a:lnTo>
                    <a:pt x="372" y="591"/>
                  </a:lnTo>
                  <a:cubicBezTo>
                    <a:pt x="372" y="514"/>
                    <a:pt x="395" y="436"/>
                    <a:pt x="439" y="364"/>
                  </a:cubicBezTo>
                  <a:cubicBezTo>
                    <a:pt x="460" y="330"/>
                    <a:pt x="471" y="291"/>
                    <a:pt x="471" y="251"/>
                  </a:cubicBezTo>
                  <a:cubicBezTo>
                    <a:pt x="471" y="191"/>
                    <a:pt x="447" y="135"/>
                    <a:pt x="403" y="93"/>
                  </a:cubicBezTo>
                  <a:cubicBezTo>
                    <a:pt x="359" y="51"/>
                    <a:pt x="302" y="30"/>
                    <a:pt x="241" y="33"/>
                  </a:cubicBezTo>
                  <a:cubicBezTo>
                    <a:pt x="133" y="39"/>
                    <a:pt x="45" y="124"/>
                    <a:pt x="35" y="231"/>
                  </a:cubicBezTo>
                  <a:cubicBezTo>
                    <a:pt x="31" y="279"/>
                    <a:pt x="42" y="326"/>
                    <a:pt x="67" y="366"/>
                  </a:cubicBezTo>
                  <a:cubicBezTo>
                    <a:pt x="110" y="435"/>
                    <a:pt x="133" y="510"/>
                    <a:pt x="133" y="583"/>
                  </a:cubicBezTo>
                  <a:lnTo>
                    <a:pt x="133" y="595"/>
                  </a:lnTo>
                  <a:close/>
                  <a:moveTo>
                    <a:pt x="387" y="625"/>
                  </a:moveTo>
                  <a:lnTo>
                    <a:pt x="118" y="625"/>
                  </a:lnTo>
                  <a:cubicBezTo>
                    <a:pt x="109" y="625"/>
                    <a:pt x="102" y="619"/>
                    <a:pt x="102" y="610"/>
                  </a:cubicBezTo>
                  <a:lnTo>
                    <a:pt x="102" y="583"/>
                  </a:lnTo>
                  <a:cubicBezTo>
                    <a:pt x="102" y="515"/>
                    <a:pt x="81" y="446"/>
                    <a:pt x="42" y="382"/>
                  </a:cubicBezTo>
                  <a:cubicBezTo>
                    <a:pt x="13" y="336"/>
                    <a:pt x="0" y="283"/>
                    <a:pt x="5" y="229"/>
                  </a:cubicBezTo>
                  <a:cubicBezTo>
                    <a:pt x="16" y="106"/>
                    <a:pt x="117" y="9"/>
                    <a:pt x="240" y="3"/>
                  </a:cubicBezTo>
                  <a:cubicBezTo>
                    <a:pt x="309" y="0"/>
                    <a:pt x="374" y="24"/>
                    <a:pt x="424" y="71"/>
                  </a:cubicBezTo>
                  <a:cubicBezTo>
                    <a:pt x="474" y="119"/>
                    <a:pt x="501" y="182"/>
                    <a:pt x="501" y="251"/>
                  </a:cubicBezTo>
                  <a:cubicBezTo>
                    <a:pt x="501" y="297"/>
                    <a:pt x="489" y="341"/>
                    <a:pt x="465" y="380"/>
                  </a:cubicBezTo>
                  <a:cubicBezTo>
                    <a:pt x="424" y="447"/>
                    <a:pt x="403" y="520"/>
                    <a:pt x="403" y="591"/>
                  </a:cubicBezTo>
                  <a:lnTo>
                    <a:pt x="403" y="610"/>
                  </a:lnTo>
                  <a:cubicBezTo>
                    <a:pt x="403" y="619"/>
                    <a:pt x="396" y="625"/>
                    <a:pt x="387" y="6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E97C391-B098-4DA0-9F5C-38B057E44249}"/>
                </a:ext>
              </a:extLst>
            </p:cNvPr>
            <p:cNvSpPr/>
            <p:nvPr/>
          </p:nvSpPr>
          <p:spPr>
            <a:xfrm flipV="1">
              <a:off x="3028785" y="3938239"/>
              <a:ext cx="163144" cy="279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Block Arc 111">
              <a:extLst>
                <a:ext uri="{FF2B5EF4-FFF2-40B4-BE49-F238E27FC236}">
                  <a16:creationId xmlns:a16="http://schemas.microsoft.com/office/drawing/2014/main" id="{10963686-F9AC-407E-9670-A1F688AD3FE3}"/>
                </a:ext>
              </a:extLst>
            </p:cNvPr>
            <p:cNvSpPr/>
            <p:nvPr/>
          </p:nvSpPr>
          <p:spPr>
            <a:xfrm rot="19800000">
              <a:off x="2897001" y="3256166"/>
              <a:ext cx="278275" cy="211779"/>
            </a:xfrm>
            <a:prstGeom prst="blockArc">
              <a:avLst>
                <a:gd name="adj1" fmla="val 11312943"/>
                <a:gd name="adj2" fmla="val 16498701"/>
                <a:gd name="adj3" fmla="val 151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C1DF6A-25E6-4B00-92E6-1AAD0B071002}"/>
                </a:ext>
              </a:extLst>
            </p:cNvPr>
            <p:cNvGrpSpPr/>
            <p:nvPr/>
          </p:nvGrpSpPr>
          <p:grpSpPr>
            <a:xfrm>
              <a:off x="2769575" y="2969660"/>
              <a:ext cx="698696" cy="252032"/>
              <a:chOff x="2769575" y="2969660"/>
              <a:chExt cx="698696" cy="252032"/>
            </a:xfrm>
            <a:grpFill/>
          </p:grpSpPr>
          <p:sp>
            <p:nvSpPr>
              <p:cNvPr id="114" name="Freeform 272">
                <a:extLst>
                  <a:ext uri="{FF2B5EF4-FFF2-40B4-BE49-F238E27FC236}">
                    <a16:creationId xmlns:a16="http://schemas.microsoft.com/office/drawing/2014/main" id="{B029F0B9-3ABD-45E3-918B-A55EA037BB17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0000">
                <a:off x="3074653" y="2969660"/>
                <a:ext cx="74875" cy="72536"/>
              </a:xfrm>
              <a:custGeom>
                <a:avLst/>
                <a:gdLst>
                  <a:gd name="T0" fmla="*/ 16 w 66"/>
                  <a:gd name="T1" fmla="*/ 65 h 65"/>
                  <a:gd name="T2" fmla="*/ 6 w 66"/>
                  <a:gd name="T3" fmla="*/ 60 h 65"/>
                  <a:gd name="T4" fmla="*/ 6 w 66"/>
                  <a:gd name="T5" fmla="*/ 39 h 65"/>
                  <a:gd name="T6" fmla="*/ 39 w 66"/>
                  <a:gd name="T7" fmla="*/ 6 h 65"/>
                  <a:gd name="T8" fmla="*/ 60 w 66"/>
                  <a:gd name="T9" fmla="*/ 6 h 65"/>
                  <a:gd name="T10" fmla="*/ 60 w 66"/>
                  <a:gd name="T11" fmla="*/ 27 h 65"/>
                  <a:gd name="T12" fmla="*/ 27 w 66"/>
                  <a:gd name="T13" fmla="*/ 60 h 65"/>
                  <a:gd name="T14" fmla="*/ 16 w 66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65">
                    <a:moveTo>
                      <a:pt x="16" y="65"/>
                    </a:moveTo>
                    <a:cubicBezTo>
                      <a:pt x="12" y="65"/>
                      <a:pt x="8" y="63"/>
                      <a:pt x="6" y="60"/>
                    </a:cubicBezTo>
                    <a:cubicBezTo>
                      <a:pt x="0" y="54"/>
                      <a:pt x="0" y="45"/>
                      <a:pt x="6" y="39"/>
                    </a:cubicBezTo>
                    <a:lnTo>
                      <a:pt x="39" y="6"/>
                    </a:lnTo>
                    <a:cubicBezTo>
                      <a:pt x="45" y="0"/>
                      <a:pt x="54" y="0"/>
                      <a:pt x="60" y="6"/>
                    </a:cubicBezTo>
                    <a:cubicBezTo>
                      <a:pt x="66" y="11"/>
                      <a:pt x="66" y="21"/>
                      <a:pt x="60" y="27"/>
                    </a:cubicBezTo>
                    <a:lnTo>
                      <a:pt x="27" y="60"/>
                    </a:lnTo>
                    <a:cubicBezTo>
                      <a:pt x="24" y="63"/>
                      <a:pt x="20" y="65"/>
                      <a:pt x="16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273">
                <a:extLst>
                  <a:ext uri="{FF2B5EF4-FFF2-40B4-BE49-F238E27FC236}">
                    <a16:creationId xmlns:a16="http://schemas.microsoft.com/office/drawing/2014/main" id="{6C2577A5-6EAF-481E-826D-CE57233A8AFE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0000">
                <a:off x="2950821" y="2970169"/>
                <a:ext cx="56157" cy="102954"/>
              </a:xfrm>
              <a:custGeom>
                <a:avLst/>
                <a:gdLst>
                  <a:gd name="T0" fmla="*/ 17 w 50"/>
                  <a:gd name="T1" fmla="*/ 91 h 91"/>
                  <a:gd name="T2" fmla="*/ 13 w 50"/>
                  <a:gd name="T3" fmla="*/ 90 h 91"/>
                  <a:gd name="T4" fmla="*/ 2 w 50"/>
                  <a:gd name="T5" fmla="*/ 72 h 91"/>
                  <a:gd name="T6" fmla="*/ 19 w 50"/>
                  <a:gd name="T7" fmla="*/ 12 h 91"/>
                  <a:gd name="T8" fmla="*/ 37 w 50"/>
                  <a:gd name="T9" fmla="*/ 2 h 91"/>
                  <a:gd name="T10" fmla="*/ 48 w 50"/>
                  <a:gd name="T11" fmla="*/ 21 h 91"/>
                  <a:gd name="T12" fmla="*/ 31 w 50"/>
                  <a:gd name="T13" fmla="*/ 80 h 91"/>
                  <a:gd name="T14" fmla="*/ 17 w 50"/>
                  <a:gd name="T15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91">
                    <a:moveTo>
                      <a:pt x="17" y="91"/>
                    </a:moveTo>
                    <a:cubicBezTo>
                      <a:pt x="15" y="91"/>
                      <a:pt x="14" y="91"/>
                      <a:pt x="13" y="90"/>
                    </a:cubicBezTo>
                    <a:cubicBezTo>
                      <a:pt x="5" y="88"/>
                      <a:pt x="0" y="80"/>
                      <a:pt x="2" y="72"/>
                    </a:cubicBezTo>
                    <a:lnTo>
                      <a:pt x="19" y="12"/>
                    </a:lnTo>
                    <a:cubicBezTo>
                      <a:pt x="21" y="4"/>
                      <a:pt x="29" y="0"/>
                      <a:pt x="37" y="2"/>
                    </a:cubicBezTo>
                    <a:cubicBezTo>
                      <a:pt x="46" y="4"/>
                      <a:pt x="50" y="13"/>
                      <a:pt x="48" y="21"/>
                    </a:cubicBezTo>
                    <a:lnTo>
                      <a:pt x="31" y="80"/>
                    </a:lnTo>
                    <a:cubicBezTo>
                      <a:pt x="29" y="87"/>
                      <a:pt x="23" y="91"/>
                      <a:pt x="17" y="9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274">
                <a:extLst>
                  <a:ext uri="{FF2B5EF4-FFF2-40B4-BE49-F238E27FC236}">
                    <a16:creationId xmlns:a16="http://schemas.microsoft.com/office/drawing/2014/main" id="{9DFC4774-4FEE-40F6-9064-38B563598AD9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0000">
                <a:off x="3192632" y="2994737"/>
                <a:ext cx="105295" cy="53818"/>
              </a:xfrm>
              <a:custGeom>
                <a:avLst/>
                <a:gdLst>
                  <a:gd name="T0" fmla="*/ 17 w 93"/>
                  <a:gd name="T1" fmla="*/ 48 h 48"/>
                  <a:gd name="T2" fmla="*/ 2 w 93"/>
                  <a:gd name="T3" fmla="*/ 37 h 48"/>
                  <a:gd name="T4" fmla="*/ 13 w 93"/>
                  <a:gd name="T5" fmla="*/ 18 h 48"/>
                  <a:gd name="T6" fmla="*/ 72 w 93"/>
                  <a:gd name="T7" fmla="*/ 2 h 48"/>
                  <a:gd name="T8" fmla="*/ 91 w 93"/>
                  <a:gd name="T9" fmla="*/ 12 h 48"/>
                  <a:gd name="T10" fmla="*/ 80 w 93"/>
                  <a:gd name="T11" fmla="*/ 31 h 48"/>
                  <a:gd name="T12" fmla="*/ 21 w 93"/>
                  <a:gd name="T13" fmla="*/ 48 h 48"/>
                  <a:gd name="T14" fmla="*/ 17 w 93"/>
                  <a:gd name="T1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48">
                    <a:moveTo>
                      <a:pt x="17" y="48"/>
                    </a:moveTo>
                    <a:cubicBezTo>
                      <a:pt x="10" y="48"/>
                      <a:pt x="4" y="44"/>
                      <a:pt x="2" y="37"/>
                    </a:cubicBezTo>
                    <a:cubicBezTo>
                      <a:pt x="0" y="29"/>
                      <a:pt x="5" y="21"/>
                      <a:pt x="13" y="18"/>
                    </a:cubicBezTo>
                    <a:lnTo>
                      <a:pt x="72" y="2"/>
                    </a:lnTo>
                    <a:cubicBezTo>
                      <a:pt x="80" y="0"/>
                      <a:pt x="89" y="4"/>
                      <a:pt x="91" y="12"/>
                    </a:cubicBezTo>
                    <a:cubicBezTo>
                      <a:pt x="93" y="20"/>
                      <a:pt x="88" y="29"/>
                      <a:pt x="80" y="31"/>
                    </a:cubicBezTo>
                    <a:lnTo>
                      <a:pt x="21" y="48"/>
                    </a:lnTo>
                    <a:cubicBezTo>
                      <a:pt x="20" y="48"/>
                      <a:pt x="18" y="48"/>
                      <a:pt x="17" y="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274">
                <a:extLst>
                  <a:ext uri="{FF2B5EF4-FFF2-40B4-BE49-F238E27FC236}">
                    <a16:creationId xmlns:a16="http://schemas.microsoft.com/office/drawing/2014/main" id="{8D49D0EF-4A7F-4D74-9898-D60534D1D87A}"/>
                  </a:ext>
                </a:extLst>
              </p:cNvPr>
              <p:cNvSpPr>
                <a:spLocks/>
              </p:cNvSpPr>
              <p:nvPr/>
            </p:nvSpPr>
            <p:spPr bwMode="auto">
              <a:xfrm rot="19797037">
                <a:off x="3312076" y="3060264"/>
                <a:ext cx="87827" cy="53818"/>
              </a:xfrm>
              <a:custGeom>
                <a:avLst/>
                <a:gdLst>
                  <a:gd name="T0" fmla="*/ 17 w 93"/>
                  <a:gd name="T1" fmla="*/ 48 h 48"/>
                  <a:gd name="T2" fmla="*/ 2 w 93"/>
                  <a:gd name="T3" fmla="*/ 37 h 48"/>
                  <a:gd name="T4" fmla="*/ 13 w 93"/>
                  <a:gd name="T5" fmla="*/ 18 h 48"/>
                  <a:gd name="T6" fmla="*/ 72 w 93"/>
                  <a:gd name="T7" fmla="*/ 2 h 48"/>
                  <a:gd name="T8" fmla="*/ 91 w 93"/>
                  <a:gd name="T9" fmla="*/ 12 h 48"/>
                  <a:gd name="T10" fmla="*/ 80 w 93"/>
                  <a:gd name="T11" fmla="*/ 31 h 48"/>
                  <a:gd name="T12" fmla="*/ 21 w 93"/>
                  <a:gd name="T13" fmla="*/ 48 h 48"/>
                  <a:gd name="T14" fmla="*/ 17 w 93"/>
                  <a:gd name="T1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48">
                    <a:moveTo>
                      <a:pt x="17" y="48"/>
                    </a:moveTo>
                    <a:cubicBezTo>
                      <a:pt x="10" y="48"/>
                      <a:pt x="4" y="44"/>
                      <a:pt x="2" y="37"/>
                    </a:cubicBezTo>
                    <a:cubicBezTo>
                      <a:pt x="0" y="29"/>
                      <a:pt x="5" y="21"/>
                      <a:pt x="13" y="18"/>
                    </a:cubicBezTo>
                    <a:lnTo>
                      <a:pt x="72" y="2"/>
                    </a:lnTo>
                    <a:cubicBezTo>
                      <a:pt x="80" y="0"/>
                      <a:pt x="89" y="4"/>
                      <a:pt x="91" y="12"/>
                    </a:cubicBezTo>
                    <a:cubicBezTo>
                      <a:pt x="93" y="20"/>
                      <a:pt x="88" y="29"/>
                      <a:pt x="80" y="31"/>
                    </a:cubicBezTo>
                    <a:lnTo>
                      <a:pt x="21" y="48"/>
                    </a:lnTo>
                    <a:cubicBezTo>
                      <a:pt x="20" y="48"/>
                      <a:pt x="18" y="48"/>
                      <a:pt x="17" y="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274">
                <a:extLst>
                  <a:ext uri="{FF2B5EF4-FFF2-40B4-BE49-F238E27FC236}">
                    <a16:creationId xmlns:a16="http://schemas.microsoft.com/office/drawing/2014/main" id="{716B2562-A032-4FF4-8B6A-D71D25CA7478}"/>
                  </a:ext>
                </a:extLst>
              </p:cNvPr>
              <p:cNvSpPr>
                <a:spLocks/>
              </p:cNvSpPr>
              <p:nvPr/>
            </p:nvSpPr>
            <p:spPr bwMode="auto">
              <a:xfrm rot="14362783">
                <a:off x="2838754" y="3072405"/>
                <a:ext cx="87826" cy="53818"/>
              </a:xfrm>
              <a:custGeom>
                <a:avLst/>
                <a:gdLst>
                  <a:gd name="T0" fmla="*/ 17 w 93"/>
                  <a:gd name="T1" fmla="*/ 48 h 48"/>
                  <a:gd name="T2" fmla="*/ 2 w 93"/>
                  <a:gd name="T3" fmla="*/ 37 h 48"/>
                  <a:gd name="T4" fmla="*/ 13 w 93"/>
                  <a:gd name="T5" fmla="*/ 18 h 48"/>
                  <a:gd name="T6" fmla="*/ 72 w 93"/>
                  <a:gd name="T7" fmla="*/ 2 h 48"/>
                  <a:gd name="T8" fmla="*/ 91 w 93"/>
                  <a:gd name="T9" fmla="*/ 12 h 48"/>
                  <a:gd name="T10" fmla="*/ 80 w 93"/>
                  <a:gd name="T11" fmla="*/ 31 h 48"/>
                  <a:gd name="T12" fmla="*/ 21 w 93"/>
                  <a:gd name="T13" fmla="*/ 48 h 48"/>
                  <a:gd name="T14" fmla="*/ 17 w 93"/>
                  <a:gd name="T1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48">
                    <a:moveTo>
                      <a:pt x="17" y="48"/>
                    </a:moveTo>
                    <a:cubicBezTo>
                      <a:pt x="10" y="48"/>
                      <a:pt x="4" y="44"/>
                      <a:pt x="2" y="37"/>
                    </a:cubicBezTo>
                    <a:cubicBezTo>
                      <a:pt x="0" y="29"/>
                      <a:pt x="5" y="21"/>
                      <a:pt x="13" y="18"/>
                    </a:cubicBezTo>
                    <a:lnTo>
                      <a:pt x="72" y="2"/>
                    </a:lnTo>
                    <a:cubicBezTo>
                      <a:pt x="80" y="0"/>
                      <a:pt x="89" y="4"/>
                      <a:pt x="91" y="12"/>
                    </a:cubicBezTo>
                    <a:cubicBezTo>
                      <a:pt x="93" y="20"/>
                      <a:pt x="88" y="29"/>
                      <a:pt x="80" y="31"/>
                    </a:cubicBezTo>
                    <a:lnTo>
                      <a:pt x="21" y="48"/>
                    </a:lnTo>
                    <a:cubicBezTo>
                      <a:pt x="20" y="48"/>
                      <a:pt x="18" y="48"/>
                      <a:pt x="17" y="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274">
                <a:extLst>
                  <a:ext uri="{FF2B5EF4-FFF2-40B4-BE49-F238E27FC236}">
                    <a16:creationId xmlns:a16="http://schemas.microsoft.com/office/drawing/2014/main" id="{68E08904-6091-48C3-AD8E-5FE53F32A3E4}"/>
                  </a:ext>
                </a:extLst>
              </p:cNvPr>
              <p:cNvSpPr>
                <a:spLocks/>
              </p:cNvSpPr>
              <p:nvPr/>
            </p:nvSpPr>
            <p:spPr bwMode="auto">
              <a:xfrm rot="13457357">
                <a:off x="2769575" y="3167874"/>
                <a:ext cx="82296" cy="53818"/>
              </a:xfrm>
              <a:custGeom>
                <a:avLst/>
                <a:gdLst>
                  <a:gd name="T0" fmla="*/ 17 w 93"/>
                  <a:gd name="T1" fmla="*/ 48 h 48"/>
                  <a:gd name="T2" fmla="*/ 2 w 93"/>
                  <a:gd name="T3" fmla="*/ 37 h 48"/>
                  <a:gd name="T4" fmla="*/ 13 w 93"/>
                  <a:gd name="T5" fmla="*/ 18 h 48"/>
                  <a:gd name="T6" fmla="*/ 72 w 93"/>
                  <a:gd name="T7" fmla="*/ 2 h 48"/>
                  <a:gd name="T8" fmla="*/ 91 w 93"/>
                  <a:gd name="T9" fmla="*/ 12 h 48"/>
                  <a:gd name="T10" fmla="*/ 80 w 93"/>
                  <a:gd name="T11" fmla="*/ 31 h 48"/>
                  <a:gd name="T12" fmla="*/ 21 w 93"/>
                  <a:gd name="T13" fmla="*/ 48 h 48"/>
                  <a:gd name="T14" fmla="*/ 17 w 93"/>
                  <a:gd name="T1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48">
                    <a:moveTo>
                      <a:pt x="17" y="48"/>
                    </a:moveTo>
                    <a:cubicBezTo>
                      <a:pt x="10" y="48"/>
                      <a:pt x="4" y="44"/>
                      <a:pt x="2" y="37"/>
                    </a:cubicBezTo>
                    <a:cubicBezTo>
                      <a:pt x="0" y="29"/>
                      <a:pt x="5" y="21"/>
                      <a:pt x="13" y="18"/>
                    </a:cubicBezTo>
                    <a:lnTo>
                      <a:pt x="72" y="2"/>
                    </a:lnTo>
                    <a:cubicBezTo>
                      <a:pt x="80" y="0"/>
                      <a:pt x="89" y="4"/>
                      <a:pt x="91" y="12"/>
                    </a:cubicBezTo>
                    <a:cubicBezTo>
                      <a:pt x="93" y="20"/>
                      <a:pt x="88" y="29"/>
                      <a:pt x="80" y="31"/>
                    </a:cubicBezTo>
                    <a:lnTo>
                      <a:pt x="21" y="48"/>
                    </a:lnTo>
                    <a:cubicBezTo>
                      <a:pt x="20" y="48"/>
                      <a:pt x="18" y="48"/>
                      <a:pt x="17" y="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274">
                <a:extLst>
                  <a:ext uri="{FF2B5EF4-FFF2-40B4-BE49-F238E27FC236}">
                    <a16:creationId xmlns:a16="http://schemas.microsoft.com/office/drawing/2014/main" id="{956BBF77-0B78-4C01-9965-42C1B37EC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20759386">
                <a:off x="3385975" y="3148400"/>
                <a:ext cx="82296" cy="53818"/>
              </a:xfrm>
              <a:custGeom>
                <a:avLst/>
                <a:gdLst>
                  <a:gd name="T0" fmla="*/ 17 w 93"/>
                  <a:gd name="T1" fmla="*/ 48 h 48"/>
                  <a:gd name="T2" fmla="*/ 2 w 93"/>
                  <a:gd name="T3" fmla="*/ 37 h 48"/>
                  <a:gd name="T4" fmla="*/ 13 w 93"/>
                  <a:gd name="T5" fmla="*/ 18 h 48"/>
                  <a:gd name="T6" fmla="*/ 72 w 93"/>
                  <a:gd name="T7" fmla="*/ 2 h 48"/>
                  <a:gd name="T8" fmla="*/ 91 w 93"/>
                  <a:gd name="T9" fmla="*/ 12 h 48"/>
                  <a:gd name="T10" fmla="*/ 80 w 93"/>
                  <a:gd name="T11" fmla="*/ 31 h 48"/>
                  <a:gd name="T12" fmla="*/ 21 w 93"/>
                  <a:gd name="T13" fmla="*/ 48 h 48"/>
                  <a:gd name="T14" fmla="*/ 17 w 93"/>
                  <a:gd name="T1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48">
                    <a:moveTo>
                      <a:pt x="17" y="48"/>
                    </a:moveTo>
                    <a:cubicBezTo>
                      <a:pt x="10" y="48"/>
                      <a:pt x="4" y="44"/>
                      <a:pt x="2" y="37"/>
                    </a:cubicBezTo>
                    <a:cubicBezTo>
                      <a:pt x="0" y="29"/>
                      <a:pt x="5" y="21"/>
                      <a:pt x="13" y="18"/>
                    </a:cubicBezTo>
                    <a:lnTo>
                      <a:pt x="72" y="2"/>
                    </a:lnTo>
                    <a:cubicBezTo>
                      <a:pt x="80" y="0"/>
                      <a:pt x="89" y="4"/>
                      <a:pt x="91" y="12"/>
                    </a:cubicBezTo>
                    <a:cubicBezTo>
                      <a:pt x="93" y="20"/>
                      <a:pt x="88" y="29"/>
                      <a:pt x="80" y="31"/>
                    </a:cubicBezTo>
                    <a:lnTo>
                      <a:pt x="21" y="48"/>
                    </a:lnTo>
                    <a:cubicBezTo>
                      <a:pt x="20" y="48"/>
                      <a:pt x="18" y="48"/>
                      <a:pt x="17" y="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D3BD0B46-871B-4596-8364-6E3CD92FC10E}"/>
              </a:ext>
            </a:extLst>
          </p:cNvPr>
          <p:cNvSpPr txBox="1"/>
          <p:nvPr/>
        </p:nvSpPr>
        <p:spPr>
          <a:xfrm>
            <a:off x="3519345" y="4304634"/>
            <a:ext cx="63639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b="1" u="sng" dirty="0"/>
              <a:t>Phase 3</a:t>
            </a:r>
            <a:r>
              <a:rPr lang="en-US" sz="1400" b="1" dirty="0"/>
              <a:t> 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D8594D0-4C08-4FD5-AE42-DC1E14EADCE2}"/>
              </a:ext>
            </a:extLst>
          </p:cNvPr>
          <p:cNvSpPr txBox="1"/>
          <p:nvPr/>
        </p:nvSpPr>
        <p:spPr>
          <a:xfrm>
            <a:off x="939982" y="1324881"/>
            <a:ext cx="88136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/>
              <a:t>2021</a:t>
            </a:r>
            <a:endParaRPr lang="en-US" sz="2000" b="1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889AE9D3-F136-4112-9D4B-55413F6AE2EB}"/>
              </a:ext>
            </a:extLst>
          </p:cNvPr>
          <p:cNvSpPr txBox="1"/>
          <p:nvPr/>
        </p:nvSpPr>
        <p:spPr>
          <a:xfrm>
            <a:off x="3519074" y="4610186"/>
            <a:ext cx="133631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/>
              <a:t>Data Gathering; analyze Market Factors &amp; Events </a:t>
            </a:r>
          </a:p>
          <a:p>
            <a:r>
              <a:rPr lang="en-US" sz="1000" dirty="0"/>
              <a:t> 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7E12E566-06ED-4ACF-B377-2FD7F9CDE0E0}"/>
              </a:ext>
            </a:extLst>
          </p:cNvPr>
          <p:cNvSpPr txBox="1"/>
          <p:nvPr/>
        </p:nvSpPr>
        <p:spPr>
          <a:xfrm>
            <a:off x="7836932" y="1321852"/>
            <a:ext cx="21513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/>
              <a:t>2024 / 2025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FFA3CBF-106F-4DA7-B4FA-3757EE7AF2A5}"/>
              </a:ext>
            </a:extLst>
          </p:cNvPr>
          <p:cNvGrpSpPr/>
          <p:nvPr/>
        </p:nvGrpSpPr>
        <p:grpSpPr>
          <a:xfrm>
            <a:off x="10362482" y="3005576"/>
            <a:ext cx="1237261" cy="1179708"/>
            <a:chOff x="10486540" y="5174053"/>
            <a:chExt cx="879166" cy="879166"/>
          </a:xfrm>
          <a:solidFill>
            <a:srgbClr val="00B050"/>
          </a:solidFill>
        </p:grpSpPr>
        <p:sp>
          <p:nvSpPr>
            <p:cNvPr id="211" name="Circle: Hollow 210">
              <a:extLst>
                <a:ext uri="{FF2B5EF4-FFF2-40B4-BE49-F238E27FC236}">
                  <a16:creationId xmlns:a16="http://schemas.microsoft.com/office/drawing/2014/main" id="{F564AC1A-88E7-46CF-AA7D-6904FB4AA0F3}"/>
                </a:ext>
              </a:extLst>
            </p:cNvPr>
            <p:cNvSpPr/>
            <p:nvPr/>
          </p:nvSpPr>
          <p:spPr>
            <a:xfrm>
              <a:off x="10588933" y="5276446"/>
              <a:ext cx="674380" cy="674380"/>
            </a:xfrm>
            <a:prstGeom prst="donut">
              <a:avLst>
                <a:gd name="adj" fmla="val 50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7AF1056-7B43-44E5-A9FE-9D28735CAA76}"/>
                </a:ext>
              </a:extLst>
            </p:cNvPr>
            <p:cNvSpPr>
              <a:spLocks/>
            </p:cNvSpPr>
            <p:nvPr/>
          </p:nvSpPr>
          <p:spPr bwMode="auto">
            <a:xfrm rot="1237420">
              <a:off x="10778012" y="5392724"/>
              <a:ext cx="296223" cy="441824"/>
            </a:xfrm>
            <a:custGeom>
              <a:avLst/>
              <a:gdLst>
                <a:gd name="connsiteX0" fmla="*/ 68614 w 290558"/>
                <a:gd name="connsiteY0" fmla="*/ 2646 h 433376"/>
                <a:gd name="connsiteX1" fmla="*/ 103585 w 290558"/>
                <a:gd name="connsiteY1" fmla="*/ 18635 h 433376"/>
                <a:gd name="connsiteX2" fmla="*/ 107985 w 290558"/>
                <a:gd name="connsiteY2" fmla="*/ 27976 h 433376"/>
                <a:gd name="connsiteX3" fmla="*/ 122846 w 290558"/>
                <a:gd name="connsiteY3" fmla="*/ 25446 h 433376"/>
                <a:gd name="connsiteX4" fmla="*/ 224578 w 290558"/>
                <a:gd name="connsiteY4" fmla="*/ 97336 h 433376"/>
                <a:gd name="connsiteX5" fmla="*/ 208502 w 290558"/>
                <a:gd name="connsiteY5" fmla="*/ 131722 h 433376"/>
                <a:gd name="connsiteX6" fmla="*/ 174053 w 290558"/>
                <a:gd name="connsiteY6" fmla="*/ 115675 h 433376"/>
                <a:gd name="connsiteX7" fmla="*/ 95969 w 290558"/>
                <a:gd name="connsiteY7" fmla="*/ 85873 h 433376"/>
                <a:gd name="connsiteX8" fmla="*/ 61520 w 290558"/>
                <a:gd name="connsiteY8" fmla="*/ 117968 h 433376"/>
                <a:gd name="connsiteX9" fmla="*/ 59223 w 290558"/>
                <a:gd name="connsiteY9" fmla="*/ 159232 h 433376"/>
                <a:gd name="connsiteX10" fmla="*/ 135011 w 290558"/>
                <a:gd name="connsiteY10" fmla="*/ 189033 h 433376"/>
                <a:gd name="connsiteX11" fmla="*/ 284289 w 290558"/>
                <a:gd name="connsiteY11" fmla="*/ 250930 h 433376"/>
                <a:gd name="connsiteX12" fmla="*/ 252317 w 290558"/>
                <a:gd name="connsiteY12" fmla="*/ 371175 h 433376"/>
                <a:gd name="connsiteX13" fmla="*/ 236339 w 290558"/>
                <a:gd name="connsiteY13" fmla="*/ 381024 h 433376"/>
                <a:gd name="connsiteX14" fmla="*/ 242890 w 290558"/>
                <a:gd name="connsiteY14" fmla="*/ 397721 h 433376"/>
                <a:gd name="connsiteX15" fmla="*/ 227590 w 290558"/>
                <a:gd name="connsiteY15" fmla="*/ 433376 h 433376"/>
                <a:gd name="connsiteX16" fmla="*/ 218848 w 290558"/>
                <a:gd name="connsiteY16" fmla="*/ 433375 h 433376"/>
                <a:gd name="connsiteX17" fmla="*/ 192619 w 290558"/>
                <a:gd name="connsiteY17" fmla="*/ 417777 h 433376"/>
                <a:gd name="connsiteX18" fmla="*/ 187486 w 290558"/>
                <a:gd name="connsiteY18" fmla="*/ 401034 h 433376"/>
                <a:gd name="connsiteX19" fmla="*/ 171756 w 290558"/>
                <a:gd name="connsiteY19" fmla="*/ 404523 h 433376"/>
                <a:gd name="connsiteX20" fmla="*/ 66113 w 290558"/>
                <a:gd name="connsiteY20" fmla="*/ 333457 h 433376"/>
                <a:gd name="connsiteX21" fmla="*/ 82188 w 290558"/>
                <a:gd name="connsiteY21" fmla="*/ 296778 h 433376"/>
                <a:gd name="connsiteX22" fmla="*/ 116637 w 290558"/>
                <a:gd name="connsiteY22" fmla="*/ 312826 h 433376"/>
                <a:gd name="connsiteX23" fmla="*/ 194722 w 290558"/>
                <a:gd name="connsiteY23" fmla="*/ 342627 h 433376"/>
                <a:gd name="connsiteX24" fmla="*/ 231468 w 290558"/>
                <a:gd name="connsiteY24" fmla="*/ 271561 h 433376"/>
                <a:gd name="connsiteX25" fmla="*/ 155680 w 290558"/>
                <a:gd name="connsiteY25" fmla="*/ 241760 h 433376"/>
                <a:gd name="connsiteX26" fmla="*/ 6401 w 290558"/>
                <a:gd name="connsiteY26" fmla="*/ 177571 h 433376"/>
                <a:gd name="connsiteX27" fmla="*/ 10995 w 290558"/>
                <a:gd name="connsiteY27" fmla="*/ 92751 h 433376"/>
                <a:gd name="connsiteX28" fmla="*/ 38267 w 290558"/>
                <a:gd name="connsiteY28" fmla="*/ 56932 h 433376"/>
                <a:gd name="connsiteX29" fmla="*/ 55741 w 290558"/>
                <a:gd name="connsiteY29" fmla="*/ 46364 h 433376"/>
                <a:gd name="connsiteX30" fmla="*/ 52294 w 290558"/>
                <a:gd name="connsiteY30" fmla="*/ 36908 h 433376"/>
                <a:gd name="connsiteX31" fmla="*/ 68614 w 290558"/>
                <a:gd name="connsiteY31" fmla="*/ 2646 h 43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0558" h="433376">
                  <a:moveTo>
                    <a:pt x="68614" y="2646"/>
                  </a:moveTo>
                  <a:cubicBezTo>
                    <a:pt x="82603" y="-4206"/>
                    <a:pt x="98922" y="2646"/>
                    <a:pt x="103585" y="18635"/>
                  </a:cubicBezTo>
                  <a:lnTo>
                    <a:pt x="107985" y="27976"/>
                  </a:lnTo>
                  <a:lnTo>
                    <a:pt x="122846" y="25446"/>
                  </a:lnTo>
                  <a:cubicBezTo>
                    <a:pt x="167737" y="26843"/>
                    <a:pt x="209076" y="54353"/>
                    <a:pt x="224578" y="97336"/>
                  </a:cubicBezTo>
                  <a:cubicBezTo>
                    <a:pt x="231468" y="111091"/>
                    <a:pt x="224578" y="127138"/>
                    <a:pt x="208502" y="131722"/>
                  </a:cubicBezTo>
                  <a:cubicBezTo>
                    <a:pt x="194722" y="138600"/>
                    <a:pt x="178646" y="129430"/>
                    <a:pt x="174053" y="115675"/>
                  </a:cubicBezTo>
                  <a:cubicBezTo>
                    <a:pt x="162570" y="88166"/>
                    <a:pt x="128121" y="74411"/>
                    <a:pt x="95969" y="85873"/>
                  </a:cubicBezTo>
                  <a:cubicBezTo>
                    <a:pt x="82189" y="92751"/>
                    <a:pt x="68409" y="101921"/>
                    <a:pt x="61520" y="117968"/>
                  </a:cubicBezTo>
                  <a:cubicBezTo>
                    <a:pt x="54630" y="129430"/>
                    <a:pt x="54630" y="145477"/>
                    <a:pt x="59223" y="159232"/>
                  </a:cubicBezTo>
                  <a:cubicBezTo>
                    <a:pt x="70706" y="186741"/>
                    <a:pt x="105155" y="200496"/>
                    <a:pt x="135011" y="189033"/>
                  </a:cubicBezTo>
                  <a:cubicBezTo>
                    <a:pt x="197019" y="166109"/>
                    <a:pt x="261324" y="193618"/>
                    <a:pt x="284289" y="250930"/>
                  </a:cubicBezTo>
                  <a:cubicBezTo>
                    <a:pt x="299791" y="293913"/>
                    <a:pt x="285581" y="340765"/>
                    <a:pt x="252317" y="371175"/>
                  </a:cubicBezTo>
                  <a:lnTo>
                    <a:pt x="236339" y="381024"/>
                  </a:lnTo>
                  <a:lnTo>
                    <a:pt x="242890" y="397721"/>
                  </a:lnTo>
                  <a:cubicBezTo>
                    <a:pt x="247262" y="411092"/>
                    <a:pt x="240705" y="426690"/>
                    <a:pt x="227590" y="433376"/>
                  </a:cubicBezTo>
                  <a:cubicBezTo>
                    <a:pt x="225405" y="433375"/>
                    <a:pt x="221033" y="433375"/>
                    <a:pt x="218848" y="433375"/>
                  </a:cubicBezTo>
                  <a:cubicBezTo>
                    <a:pt x="207919" y="433375"/>
                    <a:pt x="196990" y="426690"/>
                    <a:pt x="192619" y="417777"/>
                  </a:cubicBezTo>
                  <a:lnTo>
                    <a:pt x="187486" y="401034"/>
                  </a:lnTo>
                  <a:lnTo>
                    <a:pt x="171756" y="404523"/>
                  </a:lnTo>
                  <a:cubicBezTo>
                    <a:pt x="123527" y="404523"/>
                    <a:pt x="82189" y="377014"/>
                    <a:pt x="66113" y="333457"/>
                  </a:cubicBezTo>
                  <a:cubicBezTo>
                    <a:pt x="59223" y="319702"/>
                    <a:pt x="68410" y="303655"/>
                    <a:pt x="82188" y="296778"/>
                  </a:cubicBezTo>
                  <a:cubicBezTo>
                    <a:pt x="95969" y="292193"/>
                    <a:pt x="112044" y="299071"/>
                    <a:pt x="116637" y="312826"/>
                  </a:cubicBezTo>
                  <a:cubicBezTo>
                    <a:pt x="128121" y="342627"/>
                    <a:pt x="162570" y="356382"/>
                    <a:pt x="194722" y="342627"/>
                  </a:cubicBezTo>
                  <a:cubicBezTo>
                    <a:pt x="224578" y="331165"/>
                    <a:pt x="242951" y="299071"/>
                    <a:pt x="231468" y="271561"/>
                  </a:cubicBezTo>
                  <a:cubicBezTo>
                    <a:pt x="219985" y="241760"/>
                    <a:pt x="187833" y="228005"/>
                    <a:pt x="155680" y="241760"/>
                  </a:cubicBezTo>
                  <a:cubicBezTo>
                    <a:pt x="95969" y="262392"/>
                    <a:pt x="29367" y="234882"/>
                    <a:pt x="6401" y="177571"/>
                  </a:cubicBezTo>
                  <a:cubicBezTo>
                    <a:pt x="-2785" y="150062"/>
                    <a:pt x="-2785" y="120260"/>
                    <a:pt x="10995" y="92751"/>
                  </a:cubicBezTo>
                  <a:cubicBezTo>
                    <a:pt x="17885" y="78996"/>
                    <a:pt x="27071" y="66961"/>
                    <a:pt x="38267" y="56932"/>
                  </a:cubicBezTo>
                  <a:lnTo>
                    <a:pt x="55741" y="46364"/>
                  </a:lnTo>
                  <a:lnTo>
                    <a:pt x="52294" y="36908"/>
                  </a:lnTo>
                  <a:cubicBezTo>
                    <a:pt x="45300" y="23203"/>
                    <a:pt x="54626" y="7215"/>
                    <a:pt x="68614" y="26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3" name="Circle: Hollow 212">
              <a:extLst>
                <a:ext uri="{FF2B5EF4-FFF2-40B4-BE49-F238E27FC236}">
                  <a16:creationId xmlns:a16="http://schemas.microsoft.com/office/drawing/2014/main" id="{B74F63A9-2329-4270-87E1-550C14681480}"/>
                </a:ext>
              </a:extLst>
            </p:cNvPr>
            <p:cNvSpPr/>
            <p:nvPr/>
          </p:nvSpPr>
          <p:spPr>
            <a:xfrm>
              <a:off x="10486540" y="5174053"/>
              <a:ext cx="879166" cy="879166"/>
            </a:xfrm>
            <a:prstGeom prst="donut">
              <a:avLst>
                <a:gd name="adj" fmla="val 446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0" name="Rectangle: Rounded Corners 279">
            <a:extLst>
              <a:ext uri="{FF2B5EF4-FFF2-40B4-BE49-F238E27FC236}">
                <a16:creationId xmlns:a16="http://schemas.microsoft.com/office/drawing/2014/main" id="{98C5561A-B1ED-4B01-B06E-3BF8D60B9B85}"/>
              </a:ext>
            </a:extLst>
          </p:cNvPr>
          <p:cNvSpPr/>
          <p:nvPr/>
        </p:nvSpPr>
        <p:spPr>
          <a:xfrm rot="5400000">
            <a:off x="-3082997" y="1339706"/>
            <a:ext cx="45719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9559FD2D-E72D-4C74-A26E-A202154CB507}"/>
              </a:ext>
            </a:extLst>
          </p:cNvPr>
          <p:cNvSpPr txBox="1"/>
          <p:nvPr/>
        </p:nvSpPr>
        <p:spPr>
          <a:xfrm>
            <a:off x="252029" y="3130356"/>
            <a:ext cx="49532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Q1/Q2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810FDD1-D158-4A0C-B702-F965D308BF32}"/>
              </a:ext>
            </a:extLst>
          </p:cNvPr>
          <p:cNvSpPr txBox="1"/>
          <p:nvPr/>
        </p:nvSpPr>
        <p:spPr>
          <a:xfrm>
            <a:off x="5440145" y="2082777"/>
            <a:ext cx="63959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b="1" u="sng" dirty="0"/>
              <a:t>Phase 4</a:t>
            </a:r>
            <a:r>
              <a:rPr lang="en-US" sz="1400" b="1" dirty="0"/>
              <a:t> </a:t>
            </a: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B5333B2-C2C9-42DB-B345-98F513BE162F}"/>
              </a:ext>
            </a:extLst>
          </p:cNvPr>
          <p:cNvGrpSpPr/>
          <p:nvPr/>
        </p:nvGrpSpPr>
        <p:grpSpPr>
          <a:xfrm>
            <a:off x="3477921" y="3026709"/>
            <a:ext cx="928719" cy="1060905"/>
            <a:chOff x="11362864" y="2524783"/>
            <a:chExt cx="486237" cy="728754"/>
          </a:xfrm>
          <a:solidFill>
            <a:schemeClr val="bg1">
              <a:lumMod val="50000"/>
            </a:schemeClr>
          </a:solidFill>
        </p:grpSpPr>
        <p:sp>
          <p:nvSpPr>
            <p:cNvPr id="358" name="Circle: Hollow 357">
              <a:extLst>
                <a:ext uri="{FF2B5EF4-FFF2-40B4-BE49-F238E27FC236}">
                  <a16:creationId xmlns:a16="http://schemas.microsoft.com/office/drawing/2014/main" id="{1D52535A-8BA0-478D-8413-757A6A1B39FA}"/>
                </a:ext>
              </a:extLst>
            </p:cNvPr>
            <p:cNvSpPr/>
            <p:nvPr/>
          </p:nvSpPr>
          <p:spPr>
            <a:xfrm>
              <a:off x="11362867" y="2524783"/>
              <a:ext cx="486230" cy="302481"/>
            </a:xfrm>
            <a:prstGeom prst="donut">
              <a:avLst>
                <a:gd name="adj" fmla="val 101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8E892C4-0DF7-441E-9954-3FE93916CF2C}"/>
                </a:ext>
              </a:extLst>
            </p:cNvPr>
            <p:cNvSpPr/>
            <p:nvPr/>
          </p:nvSpPr>
          <p:spPr>
            <a:xfrm>
              <a:off x="11362866" y="3100719"/>
              <a:ext cx="486231" cy="152818"/>
            </a:xfrm>
            <a:custGeom>
              <a:avLst/>
              <a:gdLst>
                <a:gd name="connsiteX0" fmla="*/ 393 w 748168"/>
                <a:gd name="connsiteY0" fmla="*/ 0 h 235143"/>
                <a:gd name="connsiteX1" fmla="*/ 47560 w 748168"/>
                <a:gd name="connsiteY1" fmla="*/ 0 h 235143"/>
                <a:gd name="connsiteX2" fmla="*/ 47129 w 748168"/>
                <a:gd name="connsiteY2" fmla="*/ 2428 h 235143"/>
                <a:gd name="connsiteX3" fmla="*/ 374083 w 748168"/>
                <a:gd name="connsiteY3" fmla="*/ 188014 h 235143"/>
                <a:gd name="connsiteX4" fmla="*/ 701037 w 748168"/>
                <a:gd name="connsiteY4" fmla="*/ 2428 h 235143"/>
                <a:gd name="connsiteX5" fmla="*/ 700606 w 748168"/>
                <a:gd name="connsiteY5" fmla="*/ 0 h 235143"/>
                <a:gd name="connsiteX6" fmla="*/ 747775 w 748168"/>
                <a:gd name="connsiteY6" fmla="*/ 0 h 235143"/>
                <a:gd name="connsiteX7" fmla="*/ 748168 w 748168"/>
                <a:gd name="connsiteY7" fmla="*/ 2428 h 235143"/>
                <a:gd name="connsiteX8" fmla="*/ 374084 w 748168"/>
                <a:gd name="connsiteY8" fmla="*/ 235143 h 235143"/>
                <a:gd name="connsiteX9" fmla="*/ 0 w 748168"/>
                <a:gd name="connsiteY9" fmla="*/ 2428 h 23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8168" h="235143">
                  <a:moveTo>
                    <a:pt x="393" y="0"/>
                  </a:moveTo>
                  <a:lnTo>
                    <a:pt x="47560" y="0"/>
                  </a:lnTo>
                  <a:lnTo>
                    <a:pt x="47129" y="2428"/>
                  </a:lnTo>
                  <a:cubicBezTo>
                    <a:pt x="47129" y="104924"/>
                    <a:pt x="193511" y="188014"/>
                    <a:pt x="374083" y="188014"/>
                  </a:cubicBezTo>
                  <a:cubicBezTo>
                    <a:pt x="554655" y="188014"/>
                    <a:pt x="701037" y="104924"/>
                    <a:pt x="701037" y="2428"/>
                  </a:cubicBezTo>
                  <a:lnTo>
                    <a:pt x="700606" y="0"/>
                  </a:lnTo>
                  <a:lnTo>
                    <a:pt x="747775" y="0"/>
                  </a:lnTo>
                  <a:lnTo>
                    <a:pt x="748168" y="2428"/>
                  </a:lnTo>
                  <a:cubicBezTo>
                    <a:pt x="748168" y="130953"/>
                    <a:pt x="580685" y="235143"/>
                    <a:pt x="374084" y="235143"/>
                  </a:cubicBezTo>
                  <a:cubicBezTo>
                    <a:pt x="167483" y="235143"/>
                    <a:pt x="0" y="130953"/>
                    <a:pt x="0" y="242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388AD34B-CFE5-4240-9806-3F6221FAE769}"/>
                </a:ext>
              </a:extLst>
            </p:cNvPr>
            <p:cNvSpPr/>
            <p:nvPr/>
          </p:nvSpPr>
          <p:spPr>
            <a:xfrm rot="16200000" flipV="1">
              <a:off x="11157181" y="2885472"/>
              <a:ext cx="444190" cy="29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00864841-DC6D-4C3F-980A-C24B34189DEB}"/>
                </a:ext>
              </a:extLst>
            </p:cNvPr>
            <p:cNvSpPr/>
            <p:nvPr/>
          </p:nvSpPr>
          <p:spPr>
            <a:xfrm rot="16200000" flipV="1">
              <a:off x="11612149" y="2885472"/>
              <a:ext cx="444190" cy="297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3F32988-8500-447B-9801-6BF9FCE052C8}"/>
                </a:ext>
              </a:extLst>
            </p:cNvPr>
            <p:cNvSpPr/>
            <p:nvPr/>
          </p:nvSpPr>
          <p:spPr>
            <a:xfrm>
              <a:off x="11362870" y="2969605"/>
              <a:ext cx="486231" cy="152818"/>
            </a:xfrm>
            <a:custGeom>
              <a:avLst/>
              <a:gdLst>
                <a:gd name="connsiteX0" fmla="*/ 393 w 748168"/>
                <a:gd name="connsiteY0" fmla="*/ 0 h 235143"/>
                <a:gd name="connsiteX1" fmla="*/ 47560 w 748168"/>
                <a:gd name="connsiteY1" fmla="*/ 0 h 235143"/>
                <a:gd name="connsiteX2" fmla="*/ 47129 w 748168"/>
                <a:gd name="connsiteY2" fmla="*/ 2428 h 235143"/>
                <a:gd name="connsiteX3" fmla="*/ 374083 w 748168"/>
                <a:gd name="connsiteY3" fmla="*/ 188014 h 235143"/>
                <a:gd name="connsiteX4" fmla="*/ 701037 w 748168"/>
                <a:gd name="connsiteY4" fmla="*/ 2428 h 235143"/>
                <a:gd name="connsiteX5" fmla="*/ 700606 w 748168"/>
                <a:gd name="connsiteY5" fmla="*/ 0 h 235143"/>
                <a:gd name="connsiteX6" fmla="*/ 747775 w 748168"/>
                <a:gd name="connsiteY6" fmla="*/ 0 h 235143"/>
                <a:gd name="connsiteX7" fmla="*/ 748168 w 748168"/>
                <a:gd name="connsiteY7" fmla="*/ 2428 h 235143"/>
                <a:gd name="connsiteX8" fmla="*/ 374084 w 748168"/>
                <a:gd name="connsiteY8" fmla="*/ 235143 h 235143"/>
                <a:gd name="connsiteX9" fmla="*/ 0 w 748168"/>
                <a:gd name="connsiteY9" fmla="*/ 2428 h 23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8168" h="235143">
                  <a:moveTo>
                    <a:pt x="393" y="0"/>
                  </a:moveTo>
                  <a:lnTo>
                    <a:pt x="47560" y="0"/>
                  </a:lnTo>
                  <a:lnTo>
                    <a:pt x="47129" y="2428"/>
                  </a:lnTo>
                  <a:cubicBezTo>
                    <a:pt x="47129" y="104924"/>
                    <a:pt x="193511" y="188014"/>
                    <a:pt x="374083" y="188014"/>
                  </a:cubicBezTo>
                  <a:cubicBezTo>
                    <a:pt x="554655" y="188014"/>
                    <a:pt x="701037" y="104924"/>
                    <a:pt x="701037" y="2428"/>
                  </a:cubicBezTo>
                  <a:lnTo>
                    <a:pt x="700606" y="0"/>
                  </a:lnTo>
                  <a:lnTo>
                    <a:pt x="747775" y="0"/>
                  </a:lnTo>
                  <a:lnTo>
                    <a:pt x="748168" y="2428"/>
                  </a:lnTo>
                  <a:cubicBezTo>
                    <a:pt x="748168" y="130953"/>
                    <a:pt x="580685" y="235143"/>
                    <a:pt x="374084" y="235143"/>
                  </a:cubicBezTo>
                  <a:cubicBezTo>
                    <a:pt x="167483" y="235143"/>
                    <a:pt x="0" y="130953"/>
                    <a:pt x="0" y="242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DB4D813-C2C9-4713-B57E-E44ECD24FD0C}"/>
                </a:ext>
              </a:extLst>
            </p:cNvPr>
            <p:cNvSpPr/>
            <p:nvPr/>
          </p:nvSpPr>
          <p:spPr>
            <a:xfrm>
              <a:off x="11362864" y="2827264"/>
              <a:ext cx="486230" cy="152818"/>
            </a:xfrm>
            <a:custGeom>
              <a:avLst/>
              <a:gdLst>
                <a:gd name="connsiteX0" fmla="*/ 393 w 748168"/>
                <a:gd name="connsiteY0" fmla="*/ 0 h 235143"/>
                <a:gd name="connsiteX1" fmla="*/ 47560 w 748168"/>
                <a:gd name="connsiteY1" fmla="*/ 0 h 235143"/>
                <a:gd name="connsiteX2" fmla="*/ 47129 w 748168"/>
                <a:gd name="connsiteY2" fmla="*/ 2428 h 235143"/>
                <a:gd name="connsiteX3" fmla="*/ 374083 w 748168"/>
                <a:gd name="connsiteY3" fmla="*/ 188014 h 235143"/>
                <a:gd name="connsiteX4" fmla="*/ 701037 w 748168"/>
                <a:gd name="connsiteY4" fmla="*/ 2428 h 235143"/>
                <a:gd name="connsiteX5" fmla="*/ 700606 w 748168"/>
                <a:gd name="connsiteY5" fmla="*/ 0 h 235143"/>
                <a:gd name="connsiteX6" fmla="*/ 747775 w 748168"/>
                <a:gd name="connsiteY6" fmla="*/ 0 h 235143"/>
                <a:gd name="connsiteX7" fmla="*/ 748168 w 748168"/>
                <a:gd name="connsiteY7" fmla="*/ 2428 h 235143"/>
                <a:gd name="connsiteX8" fmla="*/ 374084 w 748168"/>
                <a:gd name="connsiteY8" fmla="*/ 235143 h 235143"/>
                <a:gd name="connsiteX9" fmla="*/ 0 w 748168"/>
                <a:gd name="connsiteY9" fmla="*/ 2428 h 23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8168" h="235143">
                  <a:moveTo>
                    <a:pt x="393" y="0"/>
                  </a:moveTo>
                  <a:lnTo>
                    <a:pt x="47560" y="0"/>
                  </a:lnTo>
                  <a:lnTo>
                    <a:pt x="47129" y="2428"/>
                  </a:lnTo>
                  <a:cubicBezTo>
                    <a:pt x="47129" y="104924"/>
                    <a:pt x="193511" y="188014"/>
                    <a:pt x="374083" y="188014"/>
                  </a:cubicBezTo>
                  <a:cubicBezTo>
                    <a:pt x="554655" y="188014"/>
                    <a:pt x="701037" y="104924"/>
                    <a:pt x="701037" y="2428"/>
                  </a:cubicBezTo>
                  <a:lnTo>
                    <a:pt x="700606" y="0"/>
                  </a:lnTo>
                  <a:lnTo>
                    <a:pt x="747775" y="0"/>
                  </a:lnTo>
                  <a:lnTo>
                    <a:pt x="748168" y="2428"/>
                  </a:lnTo>
                  <a:cubicBezTo>
                    <a:pt x="748168" y="130953"/>
                    <a:pt x="580685" y="235143"/>
                    <a:pt x="374084" y="235143"/>
                  </a:cubicBezTo>
                  <a:cubicBezTo>
                    <a:pt x="167483" y="235143"/>
                    <a:pt x="0" y="130953"/>
                    <a:pt x="0" y="242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22589AA2-1329-4940-81EE-62D9E657D5C1}"/>
                </a:ext>
              </a:extLst>
            </p:cNvPr>
            <p:cNvSpPr/>
            <p:nvPr/>
          </p:nvSpPr>
          <p:spPr>
            <a:xfrm>
              <a:off x="11737586" y="282420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DF540A54-93A6-4A65-8D45-FAEB246FB3E6}"/>
                </a:ext>
              </a:extLst>
            </p:cNvPr>
            <p:cNvSpPr/>
            <p:nvPr/>
          </p:nvSpPr>
          <p:spPr>
            <a:xfrm>
              <a:off x="11737586" y="297637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D9ACA54-503E-40E3-B8A1-1B39B6244183}"/>
                </a:ext>
              </a:extLst>
            </p:cNvPr>
            <p:cNvSpPr/>
            <p:nvPr/>
          </p:nvSpPr>
          <p:spPr>
            <a:xfrm>
              <a:off x="11737586" y="311111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DF31125C-B4F2-4E20-81C9-4E54ACB0FCC9}"/>
              </a:ext>
            </a:extLst>
          </p:cNvPr>
          <p:cNvGrpSpPr/>
          <p:nvPr/>
        </p:nvGrpSpPr>
        <p:grpSpPr>
          <a:xfrm>
            <a:off x="818401" y="3100801"/>
            <a:ext cx="1003501" cy="1073444"/>
            <a:chOff x="1088140" y="1566842"/>
            <a:chExt cx="1008112" cy="1013974"/>
          </a:xfrm>
          <a:solidFill>
            <a:schemeClr val="bg1">
              <a:lumMod val="50000"/>
            </a:schemeClr>
          </a:solidFill>
        </p:grpSpPr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0A23A973-F741-480C-84D9-01B15034B935}"/>
                </a:ext>
              </a:extLst>
            </p:cNvPr>
            <p:cNvGrpSpPr/>
            <p:nvPr/>
          </p:nvGrpSpPr>
          <p:grpSpPr>
            <a:xfrm>
              <a:off x="1632194" y="1816496"/>
              <a:ext cx="336324" cy="418468"/>
              <a:chOff x="3365065" y="1657458"/>
              <a:chExt cx="591647" cy="736152"/>
            </a:xfrm>
            <a:grpFill/>
          </p:grpSpPr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F69E55DF-2CC9-45E1-9866-2D8FE9F44109}"/>
                  </a:ext>
                </a:extLst>
              </p:cNvPr>
              <p:cNvGrpSpPr/>
              <p:nvPr/>
            </p:nvGrpSpPr>
            <p:grpSpPr>
              <a:xfrm>
                <a:off x="3549610" y="1658009"/>
                <a:ext cx="222672" cy="735601"/>
                <a:chOff x="8012462" y="4487596"/>
                <a:chExt cx="222672" cy="735601"/>
              </a:xfrm>
              <a:grpFill/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EDDA121-5EE0-4591-BC75-2A41DE3D27CF}"/>
                    </a:ext>
                  </a:extLst>
                </p:cNvPr>
                <p:cNvSpPr/>
                <p:nvPr/>
              </p:nvSpPr>
              <p:spPr>
                <a:xfrm rot="16200000" flipV="1">
                  <a:off x="7804533" y="4965084"/>
                  <a:ext cx="457200" cy="365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9F42C20E-732B-45E8-BB78-A999EAC2CE4B}"/>
                    </a:ext>
                  </a:extLst>
                </p:cNvPr>
                <p:cNvSpPr/>
                <p:nvPr/>
              </p:nvSpPr>
              <p:spPr>
                <a:xfrm rot="16200000" flipV="1">
                  <a:off x="7851359" y="4835341"/>
                  <a:ext cx="731520" cy="360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4145A39B-E90B-4CFB-A0D0-531A9788DF58}"/>
                    </a:ext>
                  </a:extLst>
                </p:cNvPr>
                <p:cNvSpPr/>
                <p:nvPr/>
              </p:nvSpPr>
              <p:spPr>
                <a:xfrm rot="10800000" flipV="1">
                  <a:off x="8012462" y="5186621"/>
                  <a:ext cx="218910" cy="365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D8E8D7E7-1F84-4674-8C02-20931BF7E937}"/>
                    </a:ext>
                  </a:extLst>
                </p:cNvPr>
                <p:cNvSpPr/>
                <p:nvPr/>
              </p:nvSpPr>
              <p:spPr>
                <a:xfrm rot="10800000" flipV="1">
                  <a:off x="8016224" y="4753803"/>
                  <a:ext cx="218910" cy="365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71862B81-B7C5-4661-8895-EA666CCF41A0}"/>
                  </a:ext>
                </a:extLst>
              </p:cNvPr>
              <p:cNvGrpSpPr/>
              <p:nvPr/>
            </p:nvGrpSpPr>
            <p:grpSpPr>
              <a:xfrm>
                <a:off x="3365065" y="2089338"/>
                <a:ext cx="222673" cy="304272"/>
                <a:chOff x="8012461" y="4918925"/>
                <a:chExt cx="222673" cy="304272"/>
              </a:xfrm>
              <a:grpFill/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0C07C89E-6AA7-4AB1-B15F-C4807CF3D2E1}"/>
                    </a:ext>
                  </a:extLst>
                </p:cNvPr>
                <p:cNvSpPr/>
                <p:nvPr/>
              </p:nvSpPr>
              <p:spPr>
                <a:xfrm rot="16200000" flipV="1">
                  <a:off x="7893592" y="5056524"/>
                  <a:ext cx="274320" cy="365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750ADAE7-3A31-4041-96AB-96B21465E475}"/>
                    </a:ext>
                  </a:extLst>
                </p:cNvPr>
                <p:cNvSpPr/>
                <p:nvPr/>
              </p:nvSpPr>
              <p:spPr>
                <a:xfrm rot="16200000" flipV="1">
                  <a:off x="8079959" y="5063941"/>
                  <a:ext cx="274320" cy="360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CD1A548A-2AB6-4599-8C41-64FF3F3E68D4}"/>
                    </a:ext>
                  </a:extLst>
                </p:cNvPr>
                <p:cNvSpPr/>
                <p:nvPr/>
              </p:nvSpPr>
              <p:spPr>
                <a:xfrm rot="10800000" flipV="1">
                  <a:off x="8012462" y="5186621"/>
                  <a:ext cx="218910" cy="365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DAFA2408-99E3-4C40-A065-2453799720FC}"/>
                    </a:ext>
                  </a:extLst>
                </p:cNvPr>
                <p:cNvSpPr/>
                <p:nvPr/>
              </p:nvSpPr>
              <p:spPr>
                <a:xfrm rot="10800000" flipV="1">
                  <a:off x="8012461" y="4918925"/>
                  <a:ext cx="222673" cy="365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13" name="Group 412">
                <a:extLst>
                  <a:ext uri="{FF2B5EF4-FFF2-40B4-BE49-F238E27FC236}">
                    <a16:creationId xmlns:a16="http://schemas.microsoft.com/office/drawing/2014/main" id="{4AEF6FA1-DBEA-4D20-BE0F-3541BE54DB18}"/>
                  </a:ext>
                </a:extLst>
              </p:cNvPr>
              <p:cNvGrpSpPr/>
              <p:nvPr/>
            </p:nvGrpSpPr>
            <p:grpSpPr>
              <a:xfrm>
                <a:off x="3734040" y="1657458"/>
                <a:ext cx="222672" cy="736152"/>
                <a:chOff x="8012462" y="4487045"/>
                <a:chExt cx="222672" cy="736152"/>
              </a:xfrm>
              <a:grpFill/>
            </p:grpSpPr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9EDF8663-E435-407D-BDEF-1FCBFD112DA7}"/>
                    </a:ext>
                  </a:extLst>
                </p:cNvPr>
                <p:cNvSpPr/>
                <p:nvPr/>
              </p:nvSpPr>
              <p:spPr>
                <a:xfrm rot="16200000" flipV="1">
                  <a:off x="7802152" y="4965084"/>
                  <a:ext cx="457200" cy="365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6A4FFC8D-E523-4317-A026-8C78EB38C2A1}"/>
                    </a:ext>
                  </a:extLst>
                </p:cNvPr>
                <p:cNvSpPr/>
                <p:nvPr/>
              </p:nvSpPr>
              <p:spPr>
                <a:xfrm rot="16200000" flipV="1">
                  <a:off x="7851359" y="4835341"/>
                  <a:ext cx="731520" cy="360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A7A24C81-2F28-4710-9262-0F973E8BE6B1}"/>
                    </a:ext>
                  </a:extLst>
                </p:cNvPr>
                <p:cNvSpPr/>
                <p:nvPr/>
              </p:nvSpPr>
              <p:spPr>
                <a:xfrm rot="10800000" flipV="1">
                  <a:off x="8016224" y="4487045"/>
                  <a:ext cx="218910" cy="365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E4E14F16-1E5B-4EB3-9425-E9EAE09382A9}"/>
                    </a:ext>
                  </a:extLst>
                </p:cNvPr>
                <p:cNvSpPr/>
                <p:nvPr/>
              </p:nvSpPr>
              <p:spPr>
                <a:xfrm rot="10800000" flipV="1">
                  <a:off x="8012462" y="5186621"/>
                  <a:ext cx="218910" cy="365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14" name="Rectangle: Rounded Corners 413">
                <a:extLst>
                  <a:ext uri="{FF2B5EF4-FFF2-40B4-BE49-F238E27FC236}">
                    <a16:creationId xmlns:a16="http://schemas.microsoft.com/office/drawing/2014/main" id="{1A7100FF-1744-4EAB-9E13-ED6DD72160EE}"/>
                  </a:ext>
                </a:extLst>
              </p:cNvPr>
              <p:cNvSpPr/>
              <p:nvPr/>
            </p:nvSpPr>
            <p:spPr>
              <a:xfrm rot="5400000">
                <a:off x="3456505" y="2192963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Rectangle: Rounded Corners 414">
                <a:extLst>
                  <a:ext uri="{FF2B5EF4-FFF2-40B4-BE49-F238E27FC236}">
                    <a16:creationId xmlns:a16="http://schemas.microsoft.com/office/drawing/2014/main" id="{3134DA4E-09E0-4933-BBC2-8AF7D31D465A}"/>
                  </a:ext>
                </a:extLst>
              </p:cNvPr>
              <p:cNvSpPr/>
              <p:nvPr/>
            </p:nvSpPr>
            <p:spPr>
              <a:xfrm rot="5400000">
                <a:off x="3456505" y="2264862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6" name="Rectangle: Rounded Corners 415">
                <a:extLst>
                  <a:ext uri="{FF2B5EF4-FFF2-40B4-BE49-F238E27FC236}">
                    <a16:creationId xmlns:a16="http://schemas.microsoft.com/office/drawing/2014/main" id="{C9F12737-67A9-46B1-8538-1F583A6BB54E}"/>
                  </a:ext>
                </a:extLst>
              </p:cNvPr>
              <p:cNvSpPr/>
              <p:nvPr/>
            </p:nvSpPr>
            <p:spPr>
              <a:xfrm rot="5400000">
                <a:off x="3642373" y="2195042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Rectangle: Rounded Corners 416">
                <a:extLst>
                  <a:ext uri="{FF2B5EF4-FFF2-40B4-BE49-F238E27FC236}">
                    <a16:creationId xmlns:a16="http://schemas.microsoft.com/office/drawing/2014/main" id="{BC45EDD5-EE09-4228-8351-FE9A8076C53B}"/>
                  </a:ext>
                </a:extLst>
              </p:cNvPr>
              <p:cNvSpPr/>
              <p:nvPr/>
            </p:nvSpPr>
            <p:spPr>
              <a:xfrm rot="5400000">
                <a:off x="3642373" y="2266941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8" name="Rectangle: Rounded Corners 417">
                <a:extLst>
                  <a:ext uri="{FF2B5EF4-FFF2-40B4-BE49-F238E27FC236}">
                    <a16:creationId xmlns:a16="http://schemas.microsoft.com/office/drawing/2014/main" id="{E3764E8D-AA30-4792-9601-12C643C2E82A}"/>
                  </a:ext>
                </a:extLst>
              </p:cNvPr>
              <p:cNvSpPr/>
              <p:nvPr/>
            </p:nvSpPr>
            <p:spPr>
              <a:xfrm rot="5400000">
                <a:off x="3642373" y="2051984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Rectangle: Rounded Corners 418">
                <a:extLst>
                  <a:ext uri="{FF2B5EF4-FFF2-40B4-BE49-F238E27FC236}">
                    <a16:creationId xmlns:a16="http://schemas.microsoft.com/office/drawing/2014/main" id="{BA390711-7536-44B8-BAFC-88FA37E0BC24}"/>
                  </a:ext>
                </a:extLst>
              </p:cNvPr>
              <p:cNvSpPr/>
              <p:nvPr/>
            </p:nvSpPr>
            <p:spPr>
              <a:xfrm rot="5400000">
                <a:off x="3642373" y="2123883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0" name="Rectangle: Rounded Corners 419">
                <a:extLst>
                  <a:ext uri="{FF2B5EF4-FFF2-40B4-BE49-F238E27FC236}">
                    <a16:creationId xmlns:a16="http://schemas.microsoft.com/office/drawing/2014/main" id="{89529F44-4C28-4015-9D97-61031C948B78}"/>
                  </a:ext>
                </a:extLst>
              </p:cNvPr>
              <p:cNvSpPr/>
              <p:nvPr/>
            </p:nvSpPr>
            <p:spPr>
              <a:xfrm rot="5400000">
                <a:off x="3642373" y="1985191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1" name="Rectangle: Rounded Corners 420">
                <a:extLst>
                  <a:ext uri="{FF2B5EF4-FFF2-40B4-BE49-F238E27FC236}">
                    <a16:creationId xmlns:a16="http://schemas.microsoft.com/office/drawing/2014/main" id="{D45EE649-1760-483B-9985-63E9FAB5F78B}"/>
                  </a:ext>
                </a:extLst>
              </p:cNvPr>
              <p:cNvSpPr/>
              <p:nvPr/>
            </p:nvSpPr>
            <p:spPr>
              <a:xfrm rot="5400000">
                <a:off x="3825662" y="2195043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2" name="Rectangle: Rounded Corners 421">
                <a:extLst>
                  <a:ext uri="{FF2B5EF4-FFF2-40B4-BE49-F238E27FC236}">
                    <a16:creationId xmlns:a16="http://schemas.microsoft.com/office/drawing/2014/main" id="{CD7B4D2F-D9CD-4C3A-AD20-7EF3D7CC7BD1}"/>
                  </a:ext>
                </a:extLst>
              </p:cNvPr>
              <p:cNvSpPr/>
              <p:nvPr/>
            </p:nvSpPr>
            <p:spPr>
              <a:xfrm rot="5400000">
                <a:off x="3825662" y="2266942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3" name="Rectangle: Rounded Corners 422">
                <a:extLst>
                  <a:ext uri="{FF2B5EF4-FFF2-40B4-BE49-F238E27FC236}">
                    <a16:creationId xmlns:a16="http://schemas.microsoft.com/office/drawing/2014/main" id="{91F3CCA2-967C-42B1-8A4F-BD72FB19E1E2}"/>
                  </a:ext>
                </a:extLst>
              </p:cNvPr>
              <p:cNvSpPr/>
              <p:nvPr/>
            </p:nvSpPr>
            <p:spPr>
              <a:xfrm rot="5400000">
                <a:off x="3825662" y="2051985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4" name="Rectangle: Rounded Corners 423">
                <a:extLst>
                  <a:ext uri="{FF2B5EF4-FFF2-40B4-BE49-F238E27FC236}">
                    <a16:creationId xmlns:a16="http://schemas.microsoft.com/office/drawing/2014/main" id="{C8688CD9-9785-4F88-BA38-8BC77514DEC2}"/>
                  </a:ext>
                </a:extLst>
              </p:cNvPr>
              <p:cNvSpPr/>
              <p:nvPr/>
            </p:nvSpPr>
            <p:spPr>
              <a:xfrm rot="5400000">
                <a:off x="3825662" y="2123884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562778FE-995D-44B1-A81F-B9E819630601}"/>
                  </a:ext>
                </a:extLst>
              </p:cNvPr>
              <p:cNvSpPr/>
              <p:nvPr/>
            </p:nvSpPr>
            <p:spPr>
              <a:xfrm rot="5400000">
                <a:off x="3825662" y="1985192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6" name="Rectangle: Rounded Corners 425">
                <a:extLst>
                  <a:ext uri="{FF2B5EF4-FFF2-40B4-BE49-F238E27FC236}">
                    <a16:creationId xmlns:a16="http://schemas.microsoft.com/office/drawing/2014/main" id="{6565A1EE-D6AC-4675-B19F-6C7A6EFCD886}"/>
                  </a:ext>
                </a:extLst>
              </p:cNvPr>
              <p:cNvSpPr/>
              <p:nvPr/>
            </p:nvSpPr>
            <p:spPr>
              <a:xfrm rot="5400000">
                <a:off x="3825662" y="1922215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7" name="Rectangle: Rounded Corners 426">
                <a:extLst>
                  <a:ext uri="{FF2B5EF4-FFF2-40B4-BE49-F238E27FC236}">
                    <a16:creationId xmlns:a16="http://schemas.microsoft.com/office/drawing/2014/main" id="{77B3AEE0-E2F4-48FE-8EEA-5AFF42B25BA9}"/>
                  </a:ext>
                </a:extLst>
              </p:cNvPr>
              <p:cNvSpPr/>
              <p:nvPr/>
            </p:nvSpPr>
            <p:spPr>
              <a:xfrm rot="5400000">
                <a:off x="3825662" y="1779157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8" name="Rectangle: Rounded Corners 427">
                <a:extLst>
                  <a:ext uri="{FF2B5EF4-FFF2-40B4-BE49-F238E27FC236}">
                    <a16:creationId xmlns:a16="http://schemas.microsoft.com/office/drawing/2014/main" id="{31FA535D-E181-4108-819E-AB8EE181F3BC}"/>
                  </a:ext>
                </a:extLst>
              </p:cNvPr>
              <p:cNvSpPr/>
              <p:nvPr/>
            </p:nvSpPr>
            <p:spPr>
              <a:xfrm rot="5400000">
                <a:off x="3825662" y="1851056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9" name="Rectangle: Rounded Corners 428">
                <a:extLst>
                  <a:ext uri="{FF2B5EF4-FFF2-40B4-BE49-F238E27FC236}">
                    <a16:creationId xmlns:a16="http://schemas.microsoft.com/office/drawing/2014/main" id="{23132CB0-28FB-4DEA-AE94-96B8F30DAC4E}"/>
                  </a:ext>
                </a:extLst>
              </p:cNvPr>
              <p:cNvSpPr/>
              <p:nvPr/>
            </p:nvSpPr>
            <p:spPr>
              <a:xfrm rot="5400000">
                <a:off x="3825662" y="1712364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0" name="Rectangle: Rounded Corners 429">
                <a:extLst>
                  <a:ext uri="{FF2B5EF4-FFF2-40B4-BE49-F238E27FC236}">
                    <a16:creationId xmlns:a16="http://schemas.microsoft.com/office/drawing/2014/main" id="{9194B14E-23AB-4ED6-B09D-2C369368FB9F}"/>
                  </a:ext>
                </a:extLst>
              </p:cNvPr>
              <p:cNvSpPr/>
              <p:nvPr/>
            </p:nvSpPr>
            <p:spPr>
              <a:xfrm rot="5400000">
                <a:off x="3458330" y="2123884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98B985D2-E780-4145-AA90-B20DB03A63E6}"/>
                </a:ext>
              </a:extLst>
            </p:cNvPr>
            <p:cNvSpPr/>
            <p:nvPr/>
          </p:nvSpPr>
          <p:spPr>
            <a:xfrm>
              <a:off x="1088140" y="1566842"/>
              <a:ext cx="1008112" cy="819792"/>
            </a:xfrm>
            <a:custGeom>
              <a:avLst/>
              <a:gdLst>
                <a:gd name="connsiteX0" fmla="*/ 163492 w 1261761"/>
                <a:gd name="connsiteY0" fmla="*/ 42955 h 1177296"/>
                <a:gd name="connsiteX1" fmla="*/ 46037 w 1261761"/>
                <a:gd name="connsiteY1" fmla="*/ 160410 h 1177296"/>
                <a:gd name="connsiteX2" fmla="*/ 46037 w 1261761"/>
                <a:gd name="connsiteY2" fmla="*/ 1016886 h 1177296"/>
                <a:gd name="connsiteX3" fmla="*/ 163492 w 1261761"/>
                <a:gd name="connsiteY3" fmla="*/ 1134341 h 1177296"/>
                <a:gd name="connsiteX4" fmla="*/ 1098270 w 1261761"/>
                <a:gd name="connsiteY4" fmla="*/ 1134341 h 1177296"/>
                <a:gd name="connsiteX5" fmla="*/ 1215725 w 1261761"/>
                <a:gd name="connsiteY5" fmla="*/ 1016886 h 1177296"/>
                <a:gd name="connsiteX6" fmla="*/ 1215725 w 1261761"/>
                <a:gd name="connsiteY6" fmla="*/ 160410 h 1177296"/>
                <a:gd name="connsiteX7" fmla="*/ 1098270 w 1261761"/>
                <a:gd name="connsiteY7" fmla="*/ 42955 h 1177296"/>
                <a:gd name="connsiteX8" fmla="*/ 160501 w 1261761"/>
                <a:gd name="connsiteY8" fmla="*/ 0 h 1177296"/>
                <a:gd name="connsiteX9" fmla="*/ 1101260 w 1261761"/>
                <a:gd name="connsiteY9" fmla="*/ 0 h 1177296"/>
                <a:gd name="connsiteX10" fmla="*/ 1261761 w 1261761"/>
                <a:gd name="connsiteY10" fmla="*/ 160501 h 1177296"/>
                <a:gd name="connsiteX11" fmla="*/ 1261761 w 1261761"/>
                <a:gd name="connsiteY11" fmla="*/ 1016795 h 1177296"/>
                <a:gd name="connsiteX12" fmla="*/ 1101260 w 1261761"/>
                <a:gd name="connsiteY12" fmla="*/ 1177296 h 1177296"/>
                <a:gd name="connsiteX13" fmla="*/ 160501 w 1261761"/>
                <a:gd name="connsiteY13" fmla="*/ 1177296 h 1177296"/>
                <a:gd name="connsiteX14" fmla="*/ 0 w 1261761"/>
                <a:gd name="connsiteY14" fmla="*/ 1016795 h 1177296"/>
                <a:gd name="connsiteX15" fmla="*/ 0 w 1261761"/>
                <a:gd name="connsiteY15" fmla="*/ 160501 h 1177296"/>
                <a:gd name="connsiteX16" fmla="*/ 160501 w 1261761"/>
                <a:gd name="connsiteY16" fmla="*/ 0 h 117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1761" h="1177296">
                  <a:moveTo>
                    <a:pt x="163492" y="42955"/>
                  </a:moveTo>
                  <a:cubicBezTo>
                    <a:pt x="98623" y="42955"/>
                    <a:pt x="46037" y="95541"/>
                    <a:pt x="46037" y="160410"/>
                  </a:cubicBezTo>
                  <a:lnTo>
                    <a:pt x="46037" y="1016886"/>
                  </a:lnTo>
                  <a:cubicBezTo>
                    <a:pt x="46037" y="1081755"/>
                    <a:pt x="98623" y="1134341"/>
                    <a:pt x="163492" y="1134341"/>
                  </a:cubicBezTo>
                  <a:lnTo>
                    <a:pt x="1098270" y="1134341"/>
                  </a:lnTo>
                  <a:cubicBezTo>
                    <a:pt x="1163139" y="1134341"/>
                    <a:pt x="1215725" y="1081755"/>
                    <a:pt x="1215725" y="1016886"/>
                  </a:cubicBezTo>
                  <a:lnTo>
                    <a:pt x="1215725" y="160410"/>
                  </a:lnTo>
                  <a:cubicBezTo>
                    <a:pt x="1215725" y="95541"/>
                    <a:pt x="1163139" y="42955"/>
                    <a:pt x="1098270" y="42955"/>
                  </a:cubicBezTo>
                  <a:close/>
                  <a:moveTo>
                    <a:pt x="160501" y="0"/>
                  </a:moveTo>
                  <a:lnTo>
                    <a:pt x="1101260" y="0"/>
                  </a:lnTo>
                  <a:cubicBezTo>
                    <a:pt x="1189902" y="0"/>
                    <a:pt x="1261761" y="71859"/>
                    <a:pt x="1261761" y="160501"/>
                  </a:cubicBezTo>
                  <a:lnTo>
                    <a:pt x="1261761" y="1016795"/>
                  </a:lnTo>
                  <a:cubicBezTo>
                    <a:pt x="1261761" y="1105437"/>
                    <a:pt x="1189902" y="1177296"/>
                    <a:pt x="1101260" y="1177296"/>
                  </a:cubicBezTo>
                  <a:lnTo>
                    <a:pt x="160501" y="1177296"/>
                  </a:lnTo>
                  <a:cubicBezTo>
                    <a:pt x="71859" y="1177296"/>
                    <a:pt x="0" y="1105437"/>
                    <a:pt x="0" y="1016795"/>
                  </a:cubicBezTo>
                  <a:lnTo>
                    <a:pt x="0" y="160501"/>
                  </a:lnTo>
                  <a:cubicBezTo>
                    <a:pt x="0" y="71859"/>
                    <a:pt x="71859" y="0"/>
                    <a:pt x="1605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F0DBBF8A-0ABE-435A-9735-94A577AAA4A6}"/>
                </a:ext>
              </a:extLst>
            </p:cNvPr>
            <p:cNvSpPr/>
            <p:nvPr/>
          </p:nvSpPr>
          <p:spPr>
            <a:xfrm flipV="1">
              <a:off x="1104508" y="2213169"/>
              <a:ext cx="969276" cy="36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F8682B80-CFEC-47AC-817C-25F11666BBD6}"/>
                </a:ext>
              </a:extLst>
            </p:cNvPr>
            <p:cNvSpPr/>
            <p:nvPr/>
          </p:nvSpPr>
          <p:spPr>
            <a:xfrm flipV="1">
              <a:off x="1306146" y="2544787"/>
              <a:ext cx="576471" cy="36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537D11AB-B25B-43F2-84E1-68306E4B202F}"/>
                </a:ext>
              </a:extLst>
            </p:cNvPr>
            <p:cNvSpPr/>
            <p:nvPr/>
          </p:nvSpPr>
          <p:spPr>
            <a:xfrm rot="16200000" flipV="1">
              <a:off x="1330387" y="2451444"/>
              <a:ext cx="216176" cy="36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C71FC549-CD82-4BF6-9431-53CD06AF6485}"/>
                </a:ext>
              </a:extLst>
            </p:cNvPr>
            <p:cNvSpPr/>
            <p:nvPr/>
          </p:nvSpPr>
          <p:spPr>
            <a:xfrm rot="16200000" flipV="1">
              <a:off x="1636959" y="2451444"/>
              <a:ext cx="216176" cy="36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36A22C5-2649-449E-A696-53D811C8575C}"/>
                </a:ext>
              </a:extLst>
            </p:cNvPr>
            <p:cNvSpPr/>
            <p:nvPr/>
          </p:nvSpPr>
          <p:spPr>
            <a:xfrm flipV="1">
              <a:off x="1104508" y="1704335"/>
              <a:ext cx="969276" cy="36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Rectangle: Rounded Corners 374">
              <a:extLst>
                <a:ext uri="{FF2B5EF4-FFF2-40B4-BE49-F238E27FC236}">
                  <a16:creationId xmlns:a16="http://schemas.microsoft.com/office/drawing/2014/main" id="{9D6CBF8F-57D0-4505-BA7C-622966CF6A0F}"/>
                </a:ext>
              </a:extLst>
            </p:cNvPr>
            <p:cNvSpPr/>
            <p:nvPr/>
          </p:nvSpPr>
          <p:spPr>
            <a:xfrm rot="5400000">
              <a:off x="1202778" y="1639193"/>
              <a:ext cx="36030" cy="396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6" name="Rectangle: Rounded Corners 375">
              <a:extLst>
                <a:ext uri="{FF2B5EF4-FFF2-40B4-BE49-F238E27FC236}">
                  <a16:creationId xmlns:a16="http://schemas.microsoft.com/office/drawing/2014/main" id="{FE8C23AE-AF4F-4076-BC2A-F92E467AE252}"/>
                </a:ext>
              </a:extLst>
            </p:cNvPr>
            <p:cNvSpPr/>
            <p:nvPr/>
          </p:nvSpPr>
          <p:spPr>
            <a:xfrm rot="5400000">
              <a:off x="1268321" y="1639194"/>
              <a:ext cx="36030" cy="396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7" name="Rectangle: Rounded Corners 376">
              <a:extLst>
                <a:ext uri="{FF2B5EF4-FFF2-40B4-BE49-F238E27FC236}">
                  <a16:creationId xmlns:a16="http://schemas.microsoft.com/office/drawing/2014/main" id="{1F2A318F-ABEF-480C-AF2C-FC620E4B09B2}"/>
                </a:ext>
              </a:extLst>
            </p:cNvPr>
            <p:cNvSpPr/>
            <p:nvPr/>
          </p:nvSpPr>
          <p:spPr>
            <a:xfrm rot="5400000">
              <a:off x="1330517" y="1639195"/>
              <a:ext cx="36030" cy="396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739ECBCC-5FE7-4663-83E6-972FB2005835}"/>
                </a:ext>
              </a:extLst>
            </p:cNvPr>
            <p:cNvGrpSpPr/>
            <p:nvPr/>
          </p:nvGrpSpPr>
          <p:grpSpPr>
            <a:xfrm>
              <a:off x="1205145" y="1816496"/>
              <a:ext cx="336324" cy="418468"/>
              <a:chOff x="3365065" y="1657458"/>
              <a:chExt cx="591647" cy="736152"/>
            </a:xfrm>
            <a:grpFill/>
          </p:grpSpPr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A30118B6-8AF2-45E2-AD92-7F6E069EF8BC}"/>
                  </a:ext>
                </a:extLst>
              </p:cNvPr>
              <p:cNvGrpSpPr/>
              <p:nvPr/>
            </p:nvGrpSpPr>
            <p:grpSpPr>
              <a:xfrm>
                <a:off x="3549610" y="1658009"/>
                <a:ext cx="222672" cy="735601"/>
                <a:chOff x="8012462" y="4487596"/>
                <a:chExt cx="222672" cy="735601"/>
              </a:xfrm>
              <a:grpFill/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F88A4924-0EA8-4206-9D9F-328B584234A3}"/>
                    </a:ext>
                  </a:extLst>
                </p:cNvPr>
                <p:cNvSpPr/>
                <p:nvPr/>
              </p:nvSpPr>
              <p:spPr>
                <a:xfrm rot="16200000" flipV="1">
                  <a:off x="7804533" y="4965084"/>
                  <a:ext cx="457200" cy="365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5DA78577-C29F-4C21-A35F-2EC758F1DCCA}"/>
                    </a:ext>
                  </a:extLst>
                </p:cNvPr>
                <p:cNvSpPr/>
                <p:nvPr/>
              </p:nvSpPr>
              <p:spPr>
                <a:xfrm rot="16200000" flipV="1">
                  <a:off x="7851359" y="4835341"/>
                  <a:ext cx="731520" cy="360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F408F59F-19DF-45E3-BDB1-129F44CC2867}"/>
                    </a:ext>
                  </a:extLst>
                </p:cNvPr>
                <p:cNvSpPr/>
                <p:nvPr/>
              </p:nvSpPr>
              <p:spPr>
                <a:xfrm rot="10800000" flipV="1">
                  <a:off x="8012462" y="5186621"/>
                  <a:ext cx="218910" cy="365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4715C352-ECCA-423F-93B7-85E464098775}"/>
                    </a:ext>
                  </a:extLst>
                </p:cNvPr>
                <p:cNvSpPr/>
                <p:nvPr/>
              </p:nvSpPr>
              <p:spPr>
                <a:xfrm rot="10800000" flipV="1">
                  <a:off x="8016224" y="4753803"/>
                  <a:ext cx="218910" cy="365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51A2EE1A-E96F-4251-9401-359200AD22EA}"/>
                  </a:ext>
                </a:extLst>
              </p:cNvPr>
              <p:cNvGrpSpPr/>
              <p:nvPr/>
            </p:nvGrpSpPr>
            <p:grpSpPr>
              <a:xfrm>
                <a:off x="3365065" y="2089338"/>
                <a:ext cx="222673" cy="304272"/>
                <a:chOff x="8012461" y="4918925"/>
                <a:chExt cx="222673" cy="304272"/>
              </a:xfrm>
              <a:grpFill/>
            </p:grpSpPr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AB90CCFC-424B-47A1-834F-685E556E2EC6}"/>
                    </a:ext>
                  </a:extLst>
                </p:cNvPr>
                <p:cNvSpPr/>
                <p:nvPr/>
              </p:nvSpPr>
              <p:spPr>
                <a:xfrm rot="16200000" flipV="1">
                  <a:off x="7893592" y="5056524"/>
                  <a:ext cx="274320" cy="365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6C7B93A4-5DF2-4740-B87C-B99139022430}"/>
                    </a:ext>
                  </a:extLst>
                </p:cNvPr>
                <p:cNvSpPr/>
                <p:nvPr/>
              </p:nvSpPr>
              <p:spPr>
                <a:xfrm rot="16200000" flipV="1">
                  <a:off x="8079959" y="5063941"/>
                  <a:ext cx="274320" cy="360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48AD3FB8-899B-4AA7-920F-51D043C4B56E}"/>
                    </a:ext>
                  </a:extLst>
                </p:cNvPr>
                <p:cNvSpPr/>
                <p:nvPr/>
              </p:nvSpPr>
              <p:spPr>
                <a:xfrm rot="10800000" flipV="1">
                  <a:off x="8012462" y="5186621"/>
                  <a:ext cx="218910" cy="365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B54BDDAA-336D-4F7E-91FB-670723C30581}"/>
                    </a:ext>
                  </a:extLst>
                </p:cNvPr>
                <p:cNvSpPr/>
                <p:nvPr/>
              </p:nvSpPr>
              <p:spPr>
                <a:xfrm rot="10800000" flipV="1">
                  <a:off x="8012461" y="4918925"/>
                  <a:ext cx="222673" cy="365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E651B665-5D68-4FF8-ACE3-7698602F51DF}"/>
                  </a:ext>
                </a:extLst>
              </p:cNvPr>
              <p:cNvGrpSpPr/>
              <p:nvPr/>
            </p:nvGrpSpPr>
            <p:grpSpPr>
              <a:xfrm>
                <a:off x="3734040" y="1657458"/>
                <a:ext cx="222672" cy="736152"/>
                <a:chOff x="8012462" y="4487045"/>
                <a:chExt cx="222672" cy="736152"/>
              </a:xfrm>
              <a:grpFill/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DBE02233-8120-41A7-96FB-D7DBDD37A2F9}"/>
                    </a:ext>
                  </a:extLst>
                </p:cNvPr>
                <p:cNvSpPr/>
                <p:nvPr/>
              </p:nvSpPr>
              <p:spPr>
                <a:xfrm rot="16200000" flipV="1">
                  <a:off x="7802152" y="4965084"/>
                  <a:ext cx="457200" cy="365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1483B799-4FA0-42CA-B2CF-9EB7028DD465}"/>
                    </a:ext>
                  </a:extLst>
                </p:cNvPr>
                <p:cNvSpPr/>
                <p:nvPr/>
              </p:nvSpPr>
              <p:spPr>
                <a:xfrm rot="16200000" flipV="1">
                  <a:off x="7851359" y="4835341"/>
                  <a:ext cx="731520" cy="360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C4D5CEBF-CE1B-45CF-90D3-8243C9669D83}"/>
                    </a:ext>
                  </a:extLst>
                </p:cNvPr>
                <p:cNvSpPr/>
                <p:nvPr/>
              </p:nvSpPr>
              <p:spPr>
                <a:xfrm rot="10800000" flipV="1">
                  <a:off x="8016224" y="4487045"/>
                  <a:ext cx="218910" cy="365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533A1906-63F1-4CC1-9B4D-447CC1849C19}"/>
                    </a:ext>
                  </a:extLst>
                </p:cNvPr>
                <p:cNvSpPr/>
                <p:nvPr/>
              </p:nvSpPr>
              <p:spPr>
                <a:xfrm rot="10800000" flipV="1">
                  <a:off x="8012462" y="5186621"/>
                  <a:ext cx="218910" cy="365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82" name="Rectangle: Rounded Corners 381">
                <a:extLst>
                  <a:ext uri="{FF2B5EF4-FFF2-40B4-BE49-F238E27FC236}">
                    <a16:creationId xmlns:a16="http://schemas.microsoft.com/office/drawing/2014/main" id="{84BD12E7-2225-41DE-98DB-E0593558746E}"/>
                  </a:ext>
                </a:extLst>
              </p:cNvPr>
              <p:cNvSpPr/>
              <p:nvPr/>
            </p:nvSpPr>
            <p:spPr>
              <a:xfrm rot="5400000">
                <a:off x="3456505" y="2192963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3" name="Rectangle: Rounded Corners 382">
                <a:extLst>
                  <a:ext uri="{FF2B5EF4-FFF2-40B4-BE49-F238E27FC236}">
                    <a16:creationId xmlns:a16="http://schemas.microsoft.com/office/drawing/2014/main" id="{BD324750-0C4A-48A8-86ED-6421E75002BC}"/>
                  </a:ext>
                </a:extLst>
              </p:cNvPr>
              <p:cNvSpPr/>
              <p:nvPr/>
            </p:nvSpPr>
            <p:spPr>
              <a:xfrm rot="5400000">
                <a:off x="3456505" y="2264862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Rectangle: Rounded Corners 383">
                <a:extLst>
                  <a:ext uri="{FF2B5EF4-FFF2-40B4-BE49-F238E27FC236}">
                    <a16:creationId xmlns:a16="http://schemas.microsoft.com/office/drawing/2014/main" id="{F1014417-CE8C-4CDA-A365-E232CE96CC8E}"/>
                  </a:ext>
                </a:extLst>
              </p:cNvPr>
              <p:cNvSpPr/>
              <p:nvPr/>
            </p:nvSpPr>
            <p:spPr>
              <a:xfrm rot="5400000">
                <a:off x="3642373" y="2195042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5" name="Rectangle: Rounded Corners 384">
                <a:extLst>
                  <a:ext uri="{FF2B5EF4-FFF2-40B4-BE49-F238E27FC236}">
                    <a16:creationId xmlns:a16="http://schemas.microsoft.com/office/drawing/2014/main" id="{848D8AB6-F682-49A2-B548-5A2D5CDD9D92}"/>
                  </a:ext>
                </a:extLst>
              </p:cNvPr>
              <p:cNvSpPr/>
              <p:nvPr/>
            </p:nvSpPr>
            <p:spPr>
              <a:xfrm rot="5400000">
                <a:off x="3642373" y="2266941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Rectangle: Rounded Corners 385">
                <a:extLst>
                  <a:ext uri="{FF2B5EF4-FFF2-40B4-BE49-F238E27FC236}">
                    <a16:creationId xmlns:a16="http://schemas.microsoft.com/office/drawing/2014/main" id="{7BA9C8C5-28F5-4FF7-819F-10FF84AB11AB}"/>
                  </a:ext>
                </a:extLst>
              </p:cNvPr>
              <p:cNvSpPr/>
              <p:nvPr/>
            </p:nvSpPr>
            <p:spPr>
              <a:xfrm rot="5400000">
                <a:off x="3642373" y="2051984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7" name="Rectangle: Rounded Corners 386">
                <a:extLst>
                  <a:ext uri="{FF2B5EF4-FFF2-40B4-BE49-F238E27FC236}">
                    <a16:creationId xmlns:a16="http://schemas.microsoft.com/office/drawing/2014/main" id="{30B957D8-AC63-49AA-881F-A5D89A9DFC86}"/>
                  </a:ext>
                </a:extLst>
              </p:cNvPr>
              <p:cNvSpPr/>
              <p:nvPr/>
            </p:nvSpPr>
            <p:spPr>
              <a:xfrm rot="5400000">
                <a:off x="3642373" y="2123883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Rectangle: Rounded Corners 387">
                <a:extLst>
                  <a:ext uri="{FF2B5EF4-FFF2-40B4-BE49-F238E27FC236}">
                    <a16:creationId xmlns:a16="http://schemas.microsoft.com/office/drawing/2014/main" id="{DC2D255C-A667-45E3-98AF-D031B475F72A}"/>
                  </a:ext>
                </a:extLst>
              </p:cNvPr>
              <p:cNvSpPr/>
              <p:nvPr/>
            </p:nvSpPr>
            <p:spPr>
              <a:xfrm rot="5400000">
                <a:off x="3642373" y="1985191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9" name="Rectangle: Rounded Corners 388">
                <a:extLst>
                  <a:ext uri="{FF2B5EF4-FFF2-40B4-BE49-F238E27FC236}">
                    <a16:creationId xmlns:a16="http://schemas.microsoft.com/office/drawing/2014/main" id="{180A8109-1D86-45E4-B7A6-42920FC06B40}"/>
                  </a:ext>
                </a:extLst>
              </p:cNvPr>
              <p:cNvSpPr/>
              <p:nvPr/>
            </p:nvSpPr>
            <p:spPr>
              <a:xfrm rot="5400000">
                <a:off x="3825662" y="2195043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Rectangle: Rounded Corners 389">
                <a:extLst>
                  <a:ext uri="{FF2B5EF4-FFF2-40B4-BE49-F238E27FC236}">
                    <a16:creationId xmlns:a16="http://schemas.microsoft.com/office/drawing/2014/main" id="{ECFF382D-F0FC-46CD-8305-F984C8C6371F}"/>
                  </a:ext>
                </a:extLst>
              </p:cNvPr>
              <p:cNvSpPr/>
              <p:nvPr/>
            </p:nvSpPr>
            <p:spPr>
              <a:xfrm rot="5400000">
                <a:off x="3825662" y="2266942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1" name="Rectangle: Rounded Corners 390">
                <a:extLst>
                  <a:ext uri="{FF2B5EF4-FFF2-40B4-BE49-F238E27FC236}">
                    <a16:creationId xmlns:a16="http://schemas.microsoft.com/office/drawing/2014/main" id="{E5A70BE7-2904-4F02-BBC4-F482C562D183}"/>
                  </a:ext>
                </a:extLst>
              </p:cNvPr>
              <p:cNvSpPr/>
              <p:nvPr/>
            </p:nvSpPr>
            <p:spPr>
              <a:xfrm rot="5400000">
                <a:off x="3825662" y="2051985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2" name="Rectangle: Rounded Corners 391">
                <a:extLst>
                  <a:ext uri="{FF2B5EF4-FFF2-40B4-BE49-F238E27FC236}">
                    <a16:creationId xmlns:a16="http://schemas.microsoft.com/office/drawing/2014/main" id="{4BC09D72-424C-48FD-BF12-8D82CF612032}"/>
                  </a:ext>
                </a:extLst>
              </p:cNvPr>
              <p:cNvSpPr/>
              <p:nvPr/>
            </p:nvSpPr>
            <p:spPr>
              <a:xfrm rot="5400000">
                <a:off x="3825662" y="2123884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3" name="Rectangle: Rounded Corners 392">
                <a:extLst>
                  <a:ext uri="{FF2B5EF4-FFF2-40B4-BE49-F238E27FC236}">
                    <a16:creationId xmlns:a16="http://schemas.microsoft.com/office/drawing/2014/main" id="{AD31470D-43BA-4C08-857C-131E4FD78F72}"/>
                  </a:ext>
                </a:extLst>
              </p:cNvPr>
              <p:cNvSpPr/>
              <p:nvPr/>
            </p:nvSpPr>
            <p:spPr>
              <a:xfrm rot="5400000">
                <a:off x="3825662" y="1985192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4" name="Rectangle: Rounded Corners 393">
                <a:extLst>
                  <a:ext uri="{FF2B5EF4-FFF2-40B4-BE49-F238E27FC236}">
                    <a16:creationId xmlns:a16="http://schemas.microsoft.com/office/drawing/2014/main" id="{D0D549B6-6D3B-428B-81D3-D8D628C2F3B6}"/>
                  </a:ext>
                </a:extLst>
              </p:cNvPr>
              <p:cNvSpPr/>
              <p:nvPr/>
            </p:nvSpPr>
            <p:spPr>
              <a:xfrm rot="5400000">
                <a:off x="3825662" y="1922215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5" name="Rectangle: Rounded Corners 394">
                <a:extLst>
                  <a:ext uri="{FF2B5EF4-FFF2-40B4-BE49-F238E27FC236}">
                    <a16:creationId xmlns:a16="http://schemas.microsoft.com/office/drawing/2014/main" id="{52C195EF-BA76-4A3E-80F4-F40A7D908931}"/>
                  </a:ext>
                </a:extLst>
              </p:cNvPr>
              <p:cNvSpPr/>
              <p:nvPr/>
            </p:nvSpPr>
            <p:spPr>
              <a:xfrm rot="5400000">
                <a:off x="3825662" y="1779157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6" name="Rectangle: Rounded Corners 395">
                <a:extLst>
                  <a:ext uri="{FF2B5EF4-FFF2-40B4-BE49-F238E27FC236}">
                    <a16:creationId xmlns:a16="http://schemas.microsoft.com/office/drawing/2014/main" id="{BCBC384C-83B9-40ED-8653-14E552529071}"/>
                  </a:ext>
                </a:extLst>
              </p:cNvPr>
              <p:cNvSpPr/>
              <p:nvPr/>
            </p:nvSpPr>
            <p:spPr>
              <a:xfrm rot="5400000">
                <a:off x="3825662" y="1851056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7" name="Rectangle: Rounded Corners 396">
                <a:extLst>
                  <a:ext uri="{FF2B5EF4-FFF2-40B4-BE49-F238E27FC236}">
                    <a16:creationId xmlns:a16="http://schemas.microsoft.com/office/drawing/2014/main" id="{C0049730-17CB-4A18-8240-CBD84C5FC833}"/>
                  </a:ext>
                </a:extLst>
              </p:cNvPr>
              <p:cNvSpPr/>
              <p:nvPr/>
            </p:nvSpPr>
            <p:spPr>
              <a:xfrm rot="5400000">
                <a:off x="3825662" y="1712364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8" name="Rectangle: Rounded Corners 397">
                <a:extLst>
                  <a:ext uri="{FF2B5EF4-FFF2-40B4-BE49-F238E27FC236}">
                    <a16:creationId xmlns:a16="http://schemas.microsoft.com/office/drawing/2014/main" id="{1D780B63-4E57-47D4-A379-BDCAEFE03A03}"/>
                  </a:ext>
                </a:extLst>
              </p:cNvPr>
              <p:cNvSpPr/>
              <p:nvPr/>
            </p:nvSpPr>
            <p:spPr>
              <a:xfrm rot="5400000">
                <a:off x="3458330" y="2123884"/>
                <a:ext cx="36029" cy="9144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F9EF9840-4FCD-412A-9733-05A21BE2C95D}"/>
              </a:ext>
            </a:extLst>
          </p:cNvPr>
          <p:cNvGrpSpPr/>
          <p:nvPr/>
        </p:nvGrpSpPr>
        <p:grpSpPr>
          <a:xfrm>
            <a:off x="7981161" y="3051544"/>
            <a:ext cx="1127215" cy="1101703"/>
            <a:chOff x="6908281" y="2522232"/>
            <a:chExt cx="1117000" cy="701136"/>
          </a:xfrm>
          <a:solidFill>
            <a:schemeClr val="bg1">
              <a:lumMod val="50000"/>
            </a:schemeClr>
          </a:solidFill>
        </p:grpSpPr>
        <p:grpSp>
          <p:nvGrpSpPr>
            <p:cNvPr id="444" name="Group 443">
              <a:extLst>
                <a:ext uri="{FF2B5EF4-FFF2-40B4-BE49-F238E27FC236}">
                  <a16:creationId xmlns:a16="http://schemas.microsoft.com/office/drawing/2014/main" id="{D8CF536A-9587-4C48-8C33-46986BA261E1}"/>
                </a:ext>
              </a:extLst>
            </p:cNvPr>
            <p:cNvGrpSpPr/>
            <p:nvPr/>
          </p:nvGrpSpPr>
          <p:grpSpPr>
            <a:xfrm>
              <a:off x="6908281" y="2632818"/>
              <a:ext cx="1008112" cy="590550"/>
              <a:chOff x="5869552" y="2028825"/>
              <a:chExt cx="1008112" cy="590550"/>
            </a:xfrm>
            <a:grpFill/>
          </p:grpSpPr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C78954C0-35D5-498D-8BD5-AB9CA62B5A7E}"/>
                  </a:ext>
                </a:extLst>
              </p:cNvPr>
              <p:cNvSpPr/>
              <p:nvPr/>
            </p:nvSpPr>
            <p:spPr>
              <a:xfrm>
                <a:off x="5869552" y="2028825"/>
                <a:ext cx="1008112" cy="590550"/>
              </a:xfrm>
              <a:custGeom>
                <a:avLst/>
                <a:gdLst>
                  <a:gd name="connsiteX0" fmla="*/ 118108 w 1008112"/>
                  <a:gd name="connsiteY0" fmla="*/ 39291 h 590550"/>
                  <a:gd name="connsiteX1" fmla="*/ 37662 w 1008112"/>
                  <a:gd name="connsiteY1" fmla="*/ 119737 h 590550"/>
                  <a:gd name="connsiteX2" fmla="*/ 37662 w 1008112"/>
                  <a:gd name="connsiteY2" fmla="*/ 470813 h 590550"/>
                  <a:gd name="connsiteX3" fmla="*/ 118108 w 1008112"/>
                  <a:gd name="connsiteY3" fmla="*/ 551259 h 590550"/>
                  <a:gd name="connsiteX4" fmla="*/ 890005 w 1008112"/>
                  <a:gd name="connsiteY4" fmla="*/ 551259 h 590550"/>
                  <a:gd name="connsiteX5" fmla="*/ 970451 w 1008112"/>
                  <a:gd name="connsiteY5" fmla="*/ 470813 h 590550"/>
                  <a:gd name="connsiteX6" fmla="*/ 970451 w 1008112"/>
                  <a:gd name="connsiteY6" fmla="*/ 119737 h 590550"/>
                  <a:gd name="connsiteX7" fmla="*/ 890005 w 1008112"/>
                  <a:gd name="connsiteY7" fmla="*/ 39291 h 590550"/>
                  <a:gd name="connsiteX8" fmla="*/ 98427 w 1008112"/>
                  <a:gd name="connsiteY8" fmla="*/ 0 h 590550"/>
                  <a:gd name="connsiteX9" fmla="*/ 909685 w 1008112"/>
                  <a:gd name="connsiteY9" fmla="*/ 0 h 590550"/>
                  <a:gd name="connsiteX10" fmla="*/ 1008112 w 1008112"/>
                  <a:gd name="connsiteY10" fmla="*/ 98427 h 590550"/>
                  <a:gd name="connsiteX11" fmla="*/ 1008112 w 1008112"/>
                  <a:gd name="connsiteY11" fmla="*/ 492123 h 590550"/>
                  <a:gd name="connsiteX12" fmla="*/ 909685 w 1008112"/>
                  <a:gd name="connsiteY12" fmla="*/ 590550 h 590550"/>
                  <a:gd name="connsiteX13" fmla="*/ 98427 w 1008112"/>
                  <a:gd name="connsiteY13" fmla="*/ 590550 h 590550"/>
                  <a:gd name="connsiteX14" fmla="*/ 0 w 1008112"/>
                  <a:gd name="connsiteY14" fmla="*/ 492123 h 590550"/>
                  <a:gd name="connsiteX15" fmla="*/ 0 w 1008112"/>
                  <a:gd name="connsiteY15" fmla="*/ 98427 h 590550"/>
                  <a:gd name="connsiteX16" fmla="*/ 98427 w 1008112"/>
                  <a:gd name="connsiteY16" fmla="*/ 0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8112" h="590550">
                    <a:moveTo>
                      <a:pt x="118108" y="39291"/>
                    </a:moveTo>
                    <a:cubicBezTo>
                      <a:pt x="73679" y="39291"/>
                      <a:pt x="37662" y="75308"/>
                      <a:pt x="37662" y="119737"/>
                    </a:cubicBezTo>
                    <a:lnTo>
                      <a:pt x="37662" y="470813"/>
                    </a:lnTo>
                    <a:cubicBezTo>
                      <a:pt x="37662" y="515242"/>
                      <a:pt x="73679" y="551259"/>
                      <a:pt x="118108" y="551259"/>
                    </a:cubicBezTo>
                    <a:lnTo>
                      <a:pt x="890005" y="551259"/>
                    </a:lnTo>
                    <a:cubicBezTo>
                      <a:pt x="934434" y="551259"/>
                      <a:pt x="970451" y="515242"/>
                      <a:pt x="970451" y="470813"/>
                    </a:cubicBezTo>
                    <a:lnTo>
                      <a:pt x="970451" y="119737"/>
                    </a:lnTo>
                    <a:cubicBezTo>
                      <a:pt x="970451" y="75308"/>
                      <a:pt x="934434" y="39291"/>
                      <a:pt x="890005" y="39291"/>
                    </a:cubicBezTo>
                    <a:close/>
                    <a:moveTo>
                      <a:pt x="98427" y="0"/>
                    </a:moveTo>
                    <a:lnTo>
                      <a:pt x="909685" y="0"/>
                    </a:lnTo>
                    <a:cubicBezTo>
                      <a:pt x="964045" y="0"/>
                      <a:pt x="1008112" y="44067"/>
                      <a:pt x="1008112" y="98427"/>
                    </a:cubicBezTo>
                    <a:lnTo>
                      <a:pt x="1008112" y="492123"/>
                    </a:lnTo>
                    <a:cubicBezTo>
                      <a:pt x="1008112" y="546483"/>
                      <a:pt x="964045" y="590550"/>
                      <a:pt x="909685" y="590550"/>
                    </a:cubicBezTo>
                    <a:lnTo>
                      <a:pt x="98427" y="590550"/>
                    </a:lnTo>
                    <a:cubicBezTo>
                      <a:pt x="44067" y="590550"/>
                      <a:pt x="0" y="546483"/>
                      <a:pt x="0" y="492123"/>
                    </a:cubicBezTo>
                    <a:lnTo>
                      <a:pt x="0" y="98427"/>
                    </a:lnTo>
                    <a:cubicBezTo>
                      <a:pt x="0" y="44067"/>
                      <a:pt x="44067" y="0"/>
                      <a:pt x="984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DAA6A52B-993F-4946-BCD5-0DAC1E9551FF}"/>
                  </a:ext>
                </a:extLst>
              </p:cNvPr>
              <p:cNvSpPr/>
              <p:nvPr/>
            </p:nvSpPr>
            <p:spPr>
              <a:xfrm>
                <a:off x="6591839" y="2154062"/>
                <a:ext cx="152236" cy="152236"/>
              </a:xfrm>
              <a:custGeom>
                <a:avLst/>
                <a:gdLst>
                  <a:gd name="connsiteX0" fmla="*/ 35718 w 152400"/>
                  <a:gd name="connsiteY0" fmla="*/ 35718 h 152400"/>
                  <a:gd name="connsiteX1" fmla="*/ 35718 w 152400"/>
                  <a:gd name="connsiteY1" fmla="*/ 116682 h 152400"/>
                  <a:gd name="connsiteX2" fmla="*/ 116682 w 152400"/>
                  <a:gd name="connsiteY2" fmla="*/ 116682 h 152400"/>
                  <a:gd name="connsiteX3" fmla="*/ 116682 w 152400"/>
                  <a:gd name="connsiteY3" fmla="*/ 35718 h 152400"/>
                  <a:gd name="connsiteX4" fmla="*/ 0 w 152400"/>
                  <a:gd name="connsiteY4" fmla="*/ 0 h 152400"/>
                  <a:gd name="connsiteX5" fmla="*/ 152400 w 152400"/>
                  <a:gd name="connsiteY5" fmla="*/ 0 h 152400"/>
                  <a:gd name="connsiteX6" fmla="*/ 152400 w 152400"/>
                  <a:gd name="connsiteY6" fmla="*/ 152400 h 152400"/>
                  <a:gd name="connsiteX7" fmla="*/ 0 w 152400"/>
                  <a:gd name="connsiteY7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400" h="152400">
                    <a:moveTo>
                      <a:pt x="35718" y="35718"/>
                    </a:moveTo>
                    <a:lnTo>
                      <a:pt x="35718" y="116682"/>
                    </a:lnTo>
                    <a:lnTo>
                      <a:pt x="116682" y="116682"/>
                    </a:lnTo>
                    <a:lnTo>
                      <a:pt x="116682" y="35718"/>
                    </a:lnTo>
                    <a:close/>
                    <a:moveTo>
                      <a:pt x="0" y="0"/>
                    </a:moveTo>
                    <a:lnTo>
                      <a:pt x="152400" y="0"/>
                    </a:lnTo>
                    <a:lnTo>
                      <a:pt x="15240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: Rounded Corners 448">
                <a:extLst>
                  <a:ext uri="{FF2B5EF4-FFF2-40B4-BE49-F238E27FC236}">
                    <a16:creationId xmlns:a16="http://schemas.microsoft.com/office/drawing/2014/main" id="{B5B18E87-F215-4108-8373-E83BF56935B1}"/>
                  </a:ext>
                </a:extLst>
              </p:cNvPr>
              <p:cNvSpPr/>
              <p:nvPr/>
            </p:nvSpPr>
            <p:spPr>
              <a:xfrm rot="5400000">
                <a:off x="6308941" y="2115253"/>
                <a:ext cx="45720" cy="7315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0600EF0A-84EC-401D-B998-10BAAB58EF2A}"/>
                </a:ext>
              </a:extLst>
            </p:cNvPr>
            <p:cNvSpPr/>
            <p:nvPr/>
          </p:nvSpPr>
          <p:spPr>
            <a:xfrm>
              <a:off x="7017169" y="2522232"/>
              <a:ext cx="1008112" cy="277903"/>
            </a:xfrm>
            <a:custGeom>
              <a:avLst/>
              <a:gdLst>
                <a:gd name="connsiteX0" fmla="*/ 98427 w 1008112"/>
                <a:gd name="connsiteY0" fmla="*/ 0 h 277903"/>
                <a:gd name="connsiteX1" fmla="*/ 909685 w 1008112"/>
                <a:gd name="connsiteY1" fmla="*/ 0 h 277903"/>
                <a:gd name="connsiteX2" fmla="*/ 1008112 w 1008112"/>
                <a:gd name="connsiteY2" fmla="*/ 98427 h 277903"/>
                <a:gd name="connsiteX3" fmla="*/ 1008112 w 1008112"/>
                <a:gd name="connsiteY3" fmla="*/ 277903 h 277903"/>
                <a:gd name="connsiteX4" fmla="*/ 970451 w 1008112"/>
                <a:gd name="connsiteY4" fmla="*/ 277903 h 277903"/>
                <a:gd name="connsiteX5" fmla="*/ 970451 w 1008112"/>
                <a:gd name="connsiteY5" fmla="*/ 119737 h 277903"/>
                <a:gd name="connsiteX6" fmla="*/ 890005 w 1008112"/>
                <a:gd name="connsiteY6" fmla="*/ 39291 h 277903"/>
                <a:gd name="connsiteX7" fmla="*/ 118108 w 1008112"/>
                <a:gd name="connsiteY7" fmla="*/ 39291 h 277903"/>
                <a:gd name="connsiteX8" fmla="*/ 37662 w 1008112"/>
                <a:gd name="connsiteY8" fmla="*/ 119737 h 277903"/>
                <a:gd name="connsiteX9" fmla="*/ 37662 w 1008112"/>
                <a:gd name="connsiteY9" fmla="*/ 138951 h 277903"/>
                <a:gd name="connsiteX10" fmla="*/ 0 w 1008112"/>
                <a:gd name="connsiteY10" fmla="*/ 138951 h 277903"/>
                <a:gd name="connsiteX11" fmla="*/ 0 w 1008112"/>
                <a:gd name="connsiteY11" fmla="*/ 98427 h 277903"/>
                <a:gd name="connsiteX12" fmla="*/ 98427 w 1008112"/>
                <a:gd name="connsiteY12" fmla="*/ 0 h 27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8112" h="277903">
                  <a:moveTo>
                    <a:pt x="98427" y="0"/>
                  </a:moveTo>
                  <a:lnTo>
                    <a:pt x="909685" y="0"/>
                  </a:lnTo>
                  <a:cubicBezTo>
                    <a:pt x="964045" y="0"/>
                    <a:pt x="1008112" y="44067"/>
                    <a:pt x="1008112" y="98427"/>
                  </a:cubicBezTo>
                  <a:lnTo>
                    <a:pt x="1008112" y="277903"/>
                  </a:lnTo>
                  <a:lnTo>
                    <a:pt x="970451" y="277903"/>
                  </a:lnTo>
                  <a:lnTo>
                    <a:pt x="970451" y="119737"/>
                  </a:lnTo>
                  <a:cubicBezTo>
                    <a:pt x="970451" y="75308"/>
                    <a:pt x="934434" y="39291"/>
                    <a:pt x="890005" y="39291"/>
                  </a:cubicBezTo>
                  <a:lnTo>
                    <a:pt x="118108" y="39291"/>
                  </a:lnTo>
                  <a:cubicBezTo>
                    <a:pt x="73679" y="39291"/>
                    <a:pt x="37662" y="75308"/>
                    <a:pt x="37662" y="119737"/>
                  </a:cubicBezTo>
                  <a:lnTo>
                    <a:pt x="37662" y="138951"/>
                  </a:lnTo>
                  <a:lnTo>
                    <a:pt x="0" y="138951"/>
                  </a:lnTo>
                  <a:lnTo>
                    <a:pt x="0" y="98427"/>
                  </a:lnTo>
                  <a:cubicBezTo>
                    <a:pt x="0" y="44067"/>
                    <a:pt x="44067" y="0"/>
                    <a:pt x="984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63807DDB-AAF7-42B2-B383-75A16896E0A8}"/>
                </a:ext>
              </a:extLst>
            </p:cNvPr>
            <p:cNvSpPr/>
            <p:nvPr/>
          </p:nvSpPr>
          <p:spPr>
            <a:xfrm rot="10800000" flipH="1">
              <a:off x="7896225" y="2781708"/>
              <a:ext cx="129056" cy="277903"/>
            </a:xfrm>
            <a:custGeom>
              <a:avLst/>
              <a:gdLst>
                <a:gd name="connsiteX0" fmla="*/ 91395 w 129056"/>
                <a:gd name="connsiteY0" fmla="*/ 277903 h 277903"/>
                <a:gd name="connsiteX1" fmla="*/ 129056 w 129056"/>
                <a:gd name="connsiteY1" fmla="*/ 277903 h 277903"/>
                <a:gd name="connsiteX2" fmla="*/ 129056 w 129056"/>
                <a:gd name="connsiteY2" fmla="*/ 98427 h 277903"/>
                <a:gd name="connsiteX3" fmla="*/ 30629 w 129056"/>
                <a:gd name="connsiteY3" fmla="*/ 0 h 277903"/>
                <a:gd name="connsiteX4" fmla="*/ 0 w 129056"/>
                <a:gd name="connsiteY4" fmla="*/ 0 h 277903"/>
                <a:gd name="connsiteX5" fmla="*/ 0 w 129056"/>
                <a:gd name="connsiteY5" fmla="*/ 39291 h 277903"/>
                <a:gd name="connsiteX6" fmla="*/ 10949 w 129056"/>
                <a:gd name="connsiteY6" fmla="*/ 39291 h 277903"/>
                <a:gd name="connsiteX7" fmla="*/ 91395 w 129056"/>
                <a:gd name="connsiteY7" fmla="*/ 119737 h 27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056" h="277903">
                  <a:moveTo>
                    <a:pt x="91395" y="277903"/>
                  </a:moveTo>
                  <a:lnTo>
                    <a:pt x="129056" y="277903"/>
                  </a:lnTo>
                  <a:lnTo>
                    <a:pt x="129056" y="98427"/>
                  </a:lnTo>
                  <a:cubicBezTo>
                    <a:pt x="129056" y="44067"/>
                    <a:pt x="84989" y="0"/>
                    <a:pt x="30629" y="0"/>
                  </a:cubicBezTo>
                  <a:lnTo>
                    <a:pt x="0" y="0"/>
                  </a:lnTo>
                  <a:lnTo>
                    <a:pt x="0" y="39291"/>
                  </a:lnTo>
                  <a:lnTo>
                    <a:pt x="10949" y="39291"/>
                  </a:lnTo>
                  <a:cubicBezTo>
                    <a:pt x="55378" y="39291"/>
                    <a:pt x="91395" y="75308"/>
                    <a:pt x="91395" y="11973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895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94785E-4C9A-4626-816D-B5F5920D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5793" y="2479226"/>
            <a:ext cx="5310652" cy="3070333"/>
            <a:chOff x="825793" y="2050794"/>
            <a:chExt cx="5310652" cy="3070333"/>
          </a:xfrm>
        </p:grpSpPr>
        <p:sp>
          <p:nvSpPr>
            <p:cNvPr id="71" name="TextBox 70"/>
            <p:cNvSpPr txBox="1"/>
            <p:nvPr/>
          </p:nvSpPr>
          <p:spPr>
            <a:xfrm>
              <a:off x="825793" y="2890917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174451" y="2068093"/>
              <a:ext cx="2205714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515A6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25793" y="2068093"/>
              <a:ext cx="702967" cy="702966"/>
              <a:chOff x="1072536" y="1083143"/>
              <a:chExt cx="788715" cy="78871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072536" y="1083143"/>
                <a:ext cx="788715" cy="788715"/>
              </a:xfrm>
              <a:prstGeom prst="ellipse">
                <a:avLst/>
              </a:prstGeom>
              <a:solidFill>
                <a:srgbClr val="30353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1276148" y="1369137"/>
                <a:ext cx="381490" cy="216726"/>
                <a:chOff x="3283332" y="3275035"/>
                <a:chExt cx="479215" cy="272245"/>
              </a:xfrm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3283332" y="3275035"/>
                  <a:ext cx="479215" cy="272245"/>
                </a:xfrm>
                <a:custGeom>
                  <a:avLst/>
                  <a:gdLst>
                    <a:gd name="T0" fmla="*/ 2004 w 2048"/>
                    <a:gd name="T1" fmla="*/ 0 h 1162"/>
                    <a:gd name="T2" fmla="*/ 44 w 2048"/>
                    <a:gd name="T3" fmla="*/ 0 h 1162"/>
                    <a:gd name="T4" fmla="*/ 0 w 2048"/>
                    <a:gd name="T5" fmla="*/ 44 h 1162"/>
                    <a:gd name="T6" fmla="*/ 0 w 2048"/>
                    <a:gd name="T7" fmla="*/ 1118 h 1162"/>
                    <a:gd name="T8" fmla="*/ 44 w 2048"/>
                    <a:gd name="T9" fmla="*/ 1162 h 1162"/>
                    <a:gd name="T10" fmla="*/ 2004 w 2048"/>
                    <a:gd name="T11" fmla="*/ 1162 h 1162"/>
                    <a:gd name="T12" fmla="*/ 2048 w 2048"/>
                    <a:gd name="T13" fmla="*/ 1118 h 1162"/>
                    <a:gd name="T14" fmla="*/ 2048 w 2048"/>
                    <a:gd name="T15" fmla="*/ 44 h 1162"/>
                    <a:gd name="T16" fmla="*/ 2004 w 2048"/>
                    <a:gd name="T17" fmla="*/ 0 h 1162"/>
                    <a:gd name="T18" fmla="*/ 88 w 2048"/>
                    <a:gd name="T19" fmla="*/ 88 h 1162"/>
                    <a:gd name="T20" fmla="*/ 312 w 2048"/>
                    <a:gd name="T21" fmla="*/ 88 h 1162"/>
                    <a:gd name="T22" fmla="*/ 88 w 2048"/>
                    <a:gd name="T23" fmla="*/ 311 h 1162"/>
                    <a:gd name="T24" fmla="*/ 88 w 2048"/>
                    <a:gd name="T25" fmla="*/ 88 h 1162"/>
                    <a:gd name="T26" fmla="*/ 88 w 2048"/>
                    <a:gd name="T27" fmla="*/ 1074 h 1162"/>
                    <a:gd name="T28" fmla="*/ 88 w 2048"/>
                    <a:gd name="T29" fmla="*/ 851 h 1162"/>
                    <a:gd name="T30" fmla="*/ 312 w 2048"/>
                    <a:gd name="T31" fmla="*/ 1074 h 1162"/>
                    <a:gd name="T32" fmla="*/ 88 w 2048"/>
                    <a:gd name="T33" fmla="*/ 1074 h 1162"/>
                    <a:gd name="T34" fmla="*/ 1960 w 2048"/>
                    <a:gd name="T35" fmla="*/ 1074 h 1162"/>
                    <a:gd name="T36" fmla="*/ 1736 w 2048"/>
                    <a:gd name="T37" fmla="*/ 1074 h 1162"/>
                    <a:gd name="T38" fmla="*/ 1960 w 2048"/>
                    <a:gd name="T39" fmla="*/ 851 h 1162"/>
                    <a:gd name="T40" fmla="*/ 1960 w 2048"/>
                    <a:gd name="T41" fmla="*/ 1074 h 1162"/>
                    <a:gd name="T42" fmla="*/ 1960 w 2048"/>
                    <a:gd name="T43" fmla="*/ 762 h 1162"/>
                    <a:gd name="T44" fmla="*/ 1648 w 2048"/>
                    <a:gd name="T45" fmla="*/ 1074 h 1162"/>
                    <a:gd name="T46" fmla="*/ 400 w 2048"/>
                    <a:gd name="T47" fmla="*/ 1074 h 1162"/>
                    <a:gd name="T48" fmla="*/ 88 w 2048"/>
                    <a:gd name="T49" fmla="*/ 762 h 1162"/>
                    <a:gd name="T50" fmla="*/ 88 w 2048"/>
                    <a:gd name="T51" fmla="*/ 400 h 1162"/>
                    <a:gd name="T52" fmla="*/ 400 w 2048"/>
                    <a:gd name="T53" fmla="*/ 88 h 1162"/>
                    <a:gd name="T54" fmla="*/ 1648 w 2048"/>
                    <a:gd name="T55" fmla="*/ 88 h 1162"/>
                    <a:gd name="T56" fmla="*/ 1960 w 2048"/>
                    <a:gd name="T57" fmla="*/ 400 h 1162"/>
                    <a:gd name="T58" fmla="*/ 1960 w 2048"/>
                    <a:gd name="T59" fmla="*/ 762 h 1162"/>
                    <a:gd name="T60" fmla="*/ 1960 w 2048"/>
                    <a:gd name="T61" fmla="*/ 311 h 1162"/>
                    <a:gd name="T62" fmla="*/ 1736 w 2048"/>
                    <a:gd name="T63" fmla="*/ 88 h 1162"/>
                    <a:gd name="T64" fmla="*/ 1960 w 2048"/>
                    <a:gd name="T65" fmla="*/ 88 h 1162"/>
                    <a:gd name="T66" fmla="*/ 1960 w 2048"/>
                    <a:gd name="T67" fmla="*/ 311 h 1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48" h="1162">
                      <a:moveTo>
                        <a:pt x="2004" y="0"/>
                      </a:move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20" y="0"/>
                        <a:pt x="0" y="19"/>
                        <a:pt x="0" y="44"/>
                      </a:cubicBezTo>
                      <a:cubicBezTo>
                        <a:pt x="0" y="1118"/>
                        <a:pt x="0" y="1118"/>
                        <a:pt x="0" y="1118"/>
                      </a:cubicBezTo>
                      <a:cubicBezTo>
                        <a:pt x="0" y="1143"/>
                        <a:pt x="20" y="1162"/>
                        <a:pt x="44" y="1162"/>
                      </a:cubicBezTo>
                      <a:cubicBezTo>
                        <a:pt x="2004" y="1162"/>
                        <a:pt x="2004" y="1162"/>
                        <a:pt x="2004" y="1162"/>
                      </a:cubicBezTo>
                      <a:cubicBezTo>
                        <a:pt x="2028" y="1162"/>
                        <a:pt x="2048" y="1143"/>
                        <a:pt x="2048" y="1118"/>
                      </a:cubicBezTo>
                      <a:cubicBezTo>
                        <a:pt x="2048" y="44"/>
                        <a:pt x="2048" y="44"/>
                        <a:pt x="2048" y="44"/>
                      </a:cubicBezTo>
                      <a:cubicBezTo>
                        <a:pt x="2048" y="19"/>
                        <a:pt x="2028" y="0"/>
                        <a:pt x="2004" y="0"/>
                      </a:cubicBezTo>
                      <a:close/>
                      <a:moveTo>
                        <a:pt x="88" y="88"/>
                      </a:moveTo>
                      <a:cubicBezTo>
                        <a:pt x="312" y="88"/>
                        <a:pt x="312" y="88"/>
                        <a:pt x="312" y="88"/>
                      </a:cubicBezTo>
                      <a:cubicBezTo>
                        <a:pt x="293" y="202"/>
                        <a:pt x="202" y="292"/>
                        <a:pt x="88" y="311"/>
                      </a:cubicBezTo>
                      <a:lnTo>
                        <a:pt x="88" y="88"/>
                      </a:lnTo>
                      <a:close/>
                      <a:moveTo>
                        <a:pt x="88" y="1074"/>
                      </a:moveTo>
                      <a:cubicBezTo>
                        <a:pt x="88" y="851"/>
                        <a:pt x="88" y="851"/>
                        <a:pt x="88" y="851"/>
                      </a:cubicBezTo>
                      <a:cubicBezTo>
                        <a:pt x="202" y="870"/>
                        <a:pt x="293" y="960"/>
                        <a:pt x="312" y="1074"/>
                      </a:cubicBezTo>
                      <a:lnTo>
                        <a:pt x="88" y="1074"/>
                      </a:lnTo>
                      <a:close/>
                      <a:moveTo>
                        <a:pt x="1960" y="1074"/>
                      </a:moveTo>
                      <a:cubicBezTo>
                        <a:pt x="1736" y="1074"/>
                        <a:pt x="1736" y="1074"/>
                        <a:pt x="1736" y="1074"/>
                      </a:cubicBezTo>
                      <a:cubicBezTo>
                        <a:pt x="1755" y="960"/>
                        <a:pt x="1846" y="870"/>
                        <a:pt x="1960" y="851"/>
                      </a:cubicBezTo>
                      <a:lnTo>
                        <a:pt x="1960" y="1074"/>
                      </a:lnTo>
                      <a:close/>
                      <a:moveTo>
                        <a:pt x="1960" y="762"/>
                      </a:moveTo>
                      <a:cubicBezTo>
                        <a:pt x="1797" y="782"/>
                        <a:pt x="1668" y="911"/>
                        <a:pt x="1648" y="1074"/>
                      </a:cubicBezTo>
                      <a:cubicBezTo>
                        <a:pt x="400" y="1074"/>
                        <a:pt x="400" y="1074"/>
                        <a:pt x="400" y="1074"/>
                      </a:cubicBezTo>
                      <a:cubicBezTo>
                        <a:pt x="380" y="911"/>
                        <a:pt x="251" y="782"/>
                        <a:pt x="88" y="762"/>
                      </a:cubicBezTo>
                      <a:cubicBezTo>
                        <a:pt x="88" y="400"/>
                        <a:pt x="88" y="400"/>
                        <a:pt x="88" y="400"/>
                      </a:cubicBezTo>
                      <a:cubicBezTo>
                        <a:pt x="251" y="380"/>
                        <a:pt x="380" y="251"/>
                        <a:pt x="400" y="88"/>
                      </a:cubicBezTo>
                      <a:cubicBezTo>
                        <a:pt x="1648" y="88"/>
                        <a:pt x="1648" y="88"/>
                        <a:pt x="1648" y="88"/>
                      </a:cubicBezTo>
                      <a:cubicBezTo>
                        <a:pt x="1668" y="251"/>
                        <a:pt x="1797" y="380"/>
                        <a:pt x="1960" y="400"/>
                      </a:cubicBezTo>
                      <a:cubicBezTo>
                        <a:pt x="1960" y="762"/>
                        <a:pt x="1960" y="762"/>
                        <a:pt x="1960" y="762"/>
                      </a:cubicBezTo>
                      <a:close/>
                      <a:moveTo>
                        <a:pt x="1960" y="311"/>
                      </a:moveTo>
                      <a:cubicBezTo>
                        <a:pt x="1846" y="292"/>
                        <a:pt x="1755" y="202"/>
                        <a:pt x="1736" y="88"/>
                      </a:cubicBezTo>
                      <a:cubicBezTo>
                        <a:pt x="1960" y="88"/>
                        <a:pt x="1960" y="88"/>
                        <a:pt x="1960" y="88"/>
                      </a:cubicBezTo>
                      <a:lnTo>
                        <a:pt x="1960" y="3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12"/>
                <p:cNvSpPr>
                  <a:spLocks noEditPoints="1"/>
                </p:cNvSpPr>
                <p:nvPr/>
              </p:nvSpPr>
              <p:spPr bwMode="auto">
                <a:xfrm>
                  <a:off x="3381245" y="3337126"/>
                  <a:ext cx="282594" cy="148859"/>
                </a:xfrm>
                <a:custGeom>
                  <a:avLst/>
                  <a:gdLst>
                    <a:gd name="T0" fmla="*/ 1169 w 1208"/>
                    <a:gd name="T1" fmla="*/ 127 h 634"/>
                    <a:gd name="T2" fmla="*/ 1081 w 1208"/>
                    <a:gd name="T3" fmla="*/ 39 h 634"/>
                    <a:gd name="T4" fmla="*/ 1041 w 1208"/>
                    <a:gd name="T5" fmla="*/ 0 h 634"/>
                    <a:gd name="T6" fmla="*/ 167 w 1208"/>
                    <a:gd name="T7" fmla="*/ 0 h 634"/>
                    <a:gd name="T8" fmla="*/ 127 w 1208"/>
                    <a:gd name="T9" fmla="*/ 39 h 634"/>
                    <a:gd name="T10" fmla="*/ 39 w 1208"/>
                    <a:gd name="T11" fmla="*/ 127 h 634"/>
                    <a:gd name="T12" fmla="*/ 0 w 1208"/>
                    <a:gd name="T13" fmla="*/ 167 h 634"/>
                    <a:gd name="T14" fmla="*/ 0 w 1208"/>
                    <a:gd name="T15" fmla="*/ 467 h 634"/>
                    <a:gd name="T16" fmla="*/ 39 w 1208"/>
                    <a:gd name="T17" fmla="*/ 507 h 634"/>
                    <a:gd name="T18" fmla="*/ 127 w 1208"/>
                    <a:gd name="T19" fmla="*/ 595 h 634"/>
                    <a:gd name="T20" fmla="*/ 167 w 1208"/>
                    <a:gd name="T21" fmla="*/ 634 h 634"/>
                    <a:gd name="T22" fmla="*/ 1041 w 1208"/>
                    <a:gd name="T23" fmla="*/ 634 h 634"/>
                    <a:gd name="T24" fmla="*/ 1081 w 1208"/>
                    <a:gd name="T25" fmla="*/ 595 h 634"/>
                    <a:gd name="T26" fmla="*/ 1169 w 1208"/>
                    <a:gd name="T27" fmla="*/ 507 h 634"/>
                    <a:gd name="T28" fmla="*/ 1208 w 1208"/>
                    <a:gd name="T29" fmla="*/ 467 h 634"/>
                    <a:gd name="T30" fmla="*/ 1208 w 1208"/>
                    <a:gd name="T31" fmla="*/ 167 h 634"/>
                    <a:gd name="T32" fmla="*/ 1169 w 1208"/>
                    <a:gd name="T33" fmla="*/ 127 h 634"/>
                    <a:gd name="T34" fmla="*/ 1129 w 1208"/>
                    <a:gd name="T35" fmla="*/ 432 h 634"/>
                    <a:gd name="T36" fmla="*/ 1006 w 1208"/>
                    <a:gd name="T37" fmla="*/ 555 h 634"/>
                    <a:gd name="T38" fmla="*/ 202 w 1208"/>
                    <a:gd name="T39" fmla="*/ 555 h 634"/>
                    <a:gd name="T40" fmla="*/ 79 w 1208"/>
                    <a:gd name="T41" fmla="*/ 432 h 634"/>
                    <a:gd name="T42" fmla="*/ 79 w 1208"/>
                    <a:gd name="T43" fmla="*/ 202 h 634"/>
                    <a:gd name="T44" fmla="*/ 202 w 1208"/>
                    <a:gd name="T45" fmla="*/ 79 h 634"/>
                    <a:gd name="T46" fmla="*/ 1006 w 1208"/>
                    <a:gd name="T47" fmla="*/ 79 h 634"/>
                    <a:gd name="T48" fmla="*/ 1129 w 1208"/>
                    <a:gd name="T49" fmla="*/ 202 h 634"/>
                    <a:gd name="T50" fmla="*/ 1129 w 1208"/>
                    <a:gd name="T51" fmla="*/ 432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08" h="634">
                      <a:moveTo>
                        <a:pt x="1169" y="127"/>
                      </a:moveTo>
                      <a:cubicBezTo>
                        <a:pt x="1120" y="127"/>
                        <a:pt x="1081" y="88"/>
                        <a:pt x="1081" y="39"/>
                      </a:cubicBezTo>
                      <a:cubicBezTo>
                        <a:pt x="1081" y="17"/>
                        <a:pt x="1063" y="0"/>
                        <a:pt x="1041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45" y="0"/>
                        <a:pt x="127" y="17"/>
                        <a:pt x="127" y="39"/>
                      </a:cubicBezTo>
                      <a:cubicBezTo>
                        <a:pt x="127" y="88"/>
                        <a:pt x="88" y="127"/>
                        <a:pt x="39" y="127"/>
                      </a:cubicBezTo>
                      <a:cubicBezTo>
                        <a:pt x="17" y="127"/>
                        <a:pt x="0" y="145"/>
                        <a:pt x="0" y="167"/>
                      </a:cubicBezTo>
                      <a:cubicBezTo>
                        <a:pt x="0" y="467"/>
                        <a:pt x="0" y="467"/>
                        <a:pt x="0" y="467"/>
                      </a:cubicBezTo>
                      <a:cubicBezTo>
                        <a:pt x="0" y="489"/>
                        <a:pt x="17" y="507"/>
                        <a:pt x="39" y="507"/>
                      </a:cubicBezTo>
                      <a:cubicBezTo>
                        <a:pt x="88" y="507"/>
                        <a:pt x="127" y="546"/>
                        <a:pt x="127" y="595"/>
                      </a:cubicBezTo>
                      <a:cubicBezTo>
                        <a:pt x="127" y="617"/>
                        <a:pt x="145" y="634"/>
                        <a:pt x="167" y="634"/>
                      </a:cubicBezTo>
                      <a:cubicBezTo>
                        <a:pt x="1041" y="634"/>
                        <a:pt x="1041" y="634"/>
                        <a:pt x="1041" y="634"/>
                      </a:cubicBezTo>
                      <a:cubicBezTo>
                        <a:pt x="1063" y="634"/>
                        <a:pt x="1081" y="617"/>
                        <a:pt x="1081" y="595"/>
                      </a:cubicBezTo>
                      <a:cubicBezTo>
                        <a:pt x="1081" y="546"/>
                        <a:pt x="1120" y="507"/>
                        <a:pt x="1169" y="507"/>
                      </a:cubicBezTo>
                      <a:cubicBezTo>
                        <a:pt x="1191" y="507"/>
                        <a:pt x="1208" y="489"/>
                        <a:pt x="1208" y="467"/>
                      </a:cubicBezTo>
                      <a:cubicBezTo>
                        <a:pt x="1208" y="167"/>
                        <a:pt x="1208" y="167"/>
                        <a:pt x="1208" y="167"/>
                      </a:cubicBezTo>
                      <a:cubicBezTo>
                        <a:pt x="1208" y="145"/>
                        <a:pt x="1191" y="127"/>
                        <a:pt x="1169" y="127"/>
                      </a:cubicBezTo>
                      <a:close/>
                      <a:moveTo>
                        <a:pt x="1129" y="432"/>
                      </a:moveTo>
                      <a:cubicBezTo>
                        <a:pt x="1069" y="447"/>
                        <a:pt x="1021" y="495"/>
                        <a:pt x="1006" y="555"/>
                      </a:cubicBezTo>
                      <a:cubicBezTo>
                        <a:pt x="202" y="555"/>
                        <a:pt x="202" y="555"/>
                        <a:pt x="202" y="555"/>
                      </a:cubicBezTo>
                      <a:cubicBezTo>
                        <a:pt x="187" y="495"/>
                        <a:pt x="139" y="447"/>
                        <a:pt x="79" y="432"/>
                      </a:cubicBezTo>
                      <a:cubicBezTo>
                        <a:pt x="79" y="202"/>
                        <a:pt x="79" y="202"/>
                        <a:pt x="79" y="202"/>
                      </a:cubicBezTo>
                      <a:cubicBezTo>
                        <a:pt x="139" y="187"/>
                        <a:pt x="187" y="139"/>
                        <a:pt x="202" y="79"/>
                      </a:cubicBezTo>
                      <a:cubicBezTo>
                        <a:pt x="1006" y="79"/>
                        <a:pt x="1006" y="79"/>
                        <a:pt x="1006" y="79"/>
                      </a:cubicBezTo>
                      <a:cubicBezTo>
                        <a:pt x="1021" y="139"/>
                        <a:pt x="1069" y="187"/>
                        <a:pt x="1129" y="202"/>
                      </a:cubicBezTo>
                      <a:cubicBezTo>
                        <a:pt x="1129" y="432"/>
                        <a:pt x="1129" y="432"/>
                        <a:pt x="1129" y="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13"/>
                <p:cNvSpPr>
                  <a:spLocks/>
                </p:cNvSpPr>
                <p:nvPr/>
              </p:nvSpPr>
              <p:spPr bwMode="auto">
                <a:xfrm>
                  <a:off x="3464829" y="3368967"/>
                  <a:ext cx="32638" cy="85176"/>
                </a:xfrm>
                <a:custGeom>
                  <a:avLst/>
                  <a:gdLst>
                    <a:gd name="T0" fmla="*/ 99 w 139"/>
                    <a:gd name="T1" fmla="*/ 0 h 364"/>
                    <a:gd name="T2" fmla="*/ 39 w 139"/>
                    <a:gd name="T3" fmla="*/ 0 h 364"/>
                    <a:gd name="T4" fmla="*/ 0 w 139"/>
                    <a:gd name="T5" fmla="*/ 40 h 364"/>
                    <a:gd name="T6" fmla="*/ 39 w 139"/>
                    <a:gd name="T7" fmla="*/ 79 h 364"/>
                    <a:gd name="T8" fmla="*/ 59 w 139"/>
                    <a:gd name="T9" fmla="*/ 79 h 364"/>
                    <a:gd name="T10" fmla="*/ 59 w 139"/>
                    <a:gd name="T11" fmla="*/ 324 h 364"/>
                    <a:gd name="T12" fmla="*/ 99 w 139"/>
                    <a:gd name="T13" fmla="*/ 364 h 364"/>
                    <a:gd name="T14" fmla="*/ 139 w 139"/>
                    <a:gd name="T15" fmla="*/ 324 h 364"/>
                    <a:gd name="T16" fmla="*/ 139 w 139"/>
                    <a:gd name="T17" fmla="*/ 40 h 364"/>
                    <a:gd name="T18" fmla="*/ 99 w 139"/>
                    <a:gd name="T19" fmla="*/ 0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" h="364">
                      <a:moveTo>
                        <a:pt x="99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79"/>
                        <a:pt x="3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324"/>
                        <a:pt x="59" y="324"/>
                        <a:pt x="59" y="324"/>
                      </a:cubicBezTo>
                      <a:cubicBezTo>
                        <a:pt x="59" y="346"/>
                        <a:pt x="77" y="364"/>
                        <a:pt x="99" y="364"/>
                      </a:cubicBezTo>
                      <a:cubicBezTo>
                        <a:pt x="121" y="364"/>
                        <a:pt x="139" y="346"/>
                        <a:pt x="139" y="324"/>
                      </a:cubicBezTo>
                      <a:cubicBezTo>
                        <a:pt x="139" y="40"/>
                        <a:pt x="139" y="40"/>
                        <a:pt x="139" y="40"/>
                      </a:cubicBezTo>
                      <a:cubicBezTo>
                        <a:pt x="139" y="18"/>
                        <a:pt x="121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14"/>
                <p:cNvSpPr>
                  <a:spLocks noEditPoints="1"/>
                </p:cNvSpPr>
                <p:nvPr/>
              </p:nvSpPr>
              <p:spPr bwMode="auto">
                <a:xfrm>
                  <a:off x="3518959" y="3368967"/>
                  <a:ext cx="61295" cy="85176"/>
                </a:xfrm>
                <a:custGeom>
                  <a:avLst/>
                  <a:gdLst>
                    <a:gd name="T0" fmla="*/ 222 w 262"/>
                    <a:gd name="T1" fmla="*/ 0 h 364"/>
                    <a:gd name="T2" fmla="*/ 40 w 262"/>
                    <a:gd name="T3" fmla="*/ 0 h 364"/>
                    <a:gd name="T4" fmla="*/ 0 w 262"/>
                    <a:gd name="T5" fmla="*/ 40 h 364"/>
                    <a:gd name="T6" fmla="*/ 0 w 262"/>
                    <a:gd name="T7" fmla="*/ 324 h 364"/>
                    <a:gd name="T8" fmla="*/ 40 w 262"/>
                    <a:gd name="T9" fmla="*/ 364 h 364"/>
                    <a:gd name="T10" fmla="*/ 222 w 262"/>
                    <a:gd name="T11" fmla="*/ 364 h 364"/>
                    <a:gd name="T12" fmla="*/ 262 w 262"/>
                    <a:gd name="T13" fmla="*/ 324 h 364"/>
                    <a:gd name="T14" fmla="*/ 262 w 262"/>
                    <a:gd name="T15" fmla="*/ 40 h 364"/>
                    <a:gd name="T16" fmla="*/ 222 w 262"/>
                    <a:gd name="T17" fmla="*/ 0 h 364"/>
                    <a:gd name="T18" fmla="*/ 183 w 262"/>
                    <a:gd name="T19" fmla="*/ 285 h 364"/>
                    <a:gd name="T20" fmla="*/ 80 w 262"/>
                    <a:gd name="T21" fmla="*/ 285 h 364"/>
                    <a:gd name="T22" fmla="*/ 80 w 262"/>
                    <a:gd name="T23" fmla="*/ 79 h 364"/>
                    <a:gd name="T24" fmla="*/ 183 w 262"/>
                    <a:gd name="T25" fmla="*/ 79 h 364"/>
                    <a:gd name="T26" fmla="*/ 183 w 262"/>
                    <a:gd name="T27" fmla="*/ 285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62" h="364">
                      <a:moveTo>
                        <a:pt x="222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0" y="346"/>
                        <a:pt x="18" y="364"/>
                        <a:pt x="40" y="364"/>
                      </a:cubicBezTo>
                      <a:cubicBezTo>
                        <a:pt x="222" y="364"/>
                        <a:pt x="222" y="364"/>
                        <a:pt x="222" y="364"/>
                      </a:cubicBezTo>
                      <a:cubicBezTo>
                        <a:pt x="244" y="364"/>
                        <a:pt x="262" y="346"/>
                        <a:pt x="262" y="324"/>
                      </a:cubicBezTo>
                      <a:cubicBezTo>
                        <a:pt x="262" y="40"/>
                        <a:pt x="262" y="40"/>
                        <a:pt x="262" y="40"/>
                      </a:cubicBezTo>
                      <a:cubicBezTo>
                        <a:pt x="262" y="18"/>
                        <a:pt x="244" y="0"/>
                        <a:pt x="222" y="0"/>
                      </a:cubicBezTo>
                      <a:close/>
                      <a:moveTo>
                        <a:pt x="183" y="285"/>
                      </a:moveTo>
                      <a:cubicBezTo>
                        <a:pt x="80" y="285"/>
                        <a:pt x="80" y="285"/>
                        <a:pt x="80" y="285"/>
                      </a:cubicBezTo>
                      <a:cubicBezTo>
                        <a:pt x="80" y="79"/>
                        <a:pt x="80" y="79"/>
                        <a:pt x="80" y="79"/>
                      </a:cubicBezTo>
                      <a:cubicBezTo>
                        <a:pt x="183" y="79"/>
                        <a:pt x="183" y="79"/>
                        <a:pt x="183" y="79"/>
                      </a:cubicBezTo>
                      <a:lnTo>
                        <a:pt x="183" y="2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710235" y="2050794"/>
              <a:ext cx="867237" cy="658384"/>
              <a:chOff x="2081212" y="1108153"/>
              <a:chExt cx="973023" cy="738694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67%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081212" y="1600626"/>
                <a:ext cx="9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FINANCING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44712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196195" y="3920431"/>
              <a:ext cx="2183970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DBDBD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44712" y="3920431"/>
              <a:ext cx="702967" cy="702966"/>
              <a:chOff x="1093763" y="3171060"/>
              <a:chExt cx="788715" cy="78871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093763" y="3171060"/>
                <a:ext cx="788715" cy="788715"/>
              </a:xfrm>
              <a:prstGeom prst="ellipse">
                <a:avLst/>
              </a:prstGeom>
              <a:solidFill>
                <a:srgbClr val="CFCFC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 34"/>
              <p:cNvSpPr>
                <a:spLocks noEditPoints="1"/>
              </p:cNvSpPr>
              <p:nvPr/>
            </p:nvSpPr>
            <p:spPr bwMode="auto">
              <a:xfrm>
                <a:off x="1305929" y="3382536"/>
                <a:ext cx="364382" cy="365762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710235" y="3920431"/>
              <a:ext cx="1074012" cy="685153"/>
              <a:chOff x="2081212" y="1108153"/>
              <a:chExt cx="1205021" cy="768728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081212" y="1108153"/>
                <a:ext cx="762580" cy="552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30353F"/>
                    </a:solidFill>
                  </a:rPr>
                  <a:t>31%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81212" y="1600626"/>
                <a:ext cx="1205021" cy="276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rgbClr val="30353F"/>
                    </a:solidFill>
                  </a:rPr>
                  <a:t>TEAMWORK</a:t>
                </a: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3752994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04476" y="3937693"/>
              <a:ext cx="2031968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85E0E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752994" y="3937693"/>
              <a:ext cx="702967" cy="702967"/>
              <a:chOff x="4356800" y="3209795"/>
              <a:chExt cx="788715" cy="78871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4356800" y="3209795"/>
                <a:ext cx="788715" cy="78871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4597964" y="3450958"/>
                <a:ext cx="306387" cy="306388"/>
                <a:chOff x="8208963" y="3762375"/>
                <a:chExt cx="306387" cy="306388"/>
              </a:xfrm>
            </p:grpSpPr>
            <p:sp>
              <p:nvSpPr>
                <p:cNvPr id="45" name="Freeform 27"/>
                <p:cNvSpPr>
                  <a:spLocks/>
                </p:cNvSpPr>
                <p:nvPr/>
              </p:nvSpPr>
              <p:spPr bwMode="auto">
                <a:xfrm>
                  <a:off x="8424863" y="3943350"/>
                  <a:ext cx="53975" cy="53975"/>
                </a:xfrm>
                <a:custGeom>
                  <a:avLst/>
                  <a:gdLst>
                    <a:gd name="T0" fmla="*/ 300 w 360"/>
                    <a:gd name="T1" fmla="*/ 240 h 360"/>
                    <a:gd name="T2" fmla="*/ 120 w 360"/>
                    <a:gd name="T3" fmla="*/ 240 h 360"/>
                    <a:gd name="T4" fmla="*/ 120 w 360"/>
                    <a:gd name="T5" fmla="*/ 60 h 360"/>
                    <a:gd name="T6" fmla="*/ 60 w 360"/>
                    <a:gd name="T7" fmla="*/ 0 h 360"/>
                    <a:gd name="T8" fmla="*/ 0 w 360"/>
                    <a:gd name="T9" fmla="*/ 60 h 360"/>
                    <a:gd name="T10" fmla="*/ 0 w 360"/>
                    <a:gd name="T11" fmla="*/ 300 h 360"/>
                    <a:gd name="T12" fmla="*/ 60 w 360"/>
                    <a:gd name="T13" fmla="*/ 360 h 360"/>
                    <a:gd name="T14" fmla="*/ 300 w 360"/>
                    <a:gd name="T15" fmla="*/ 360 h 360"/>
                    <a:gd name="T16" fmla="*/ 360 w 360"/>
                    <a:gd name="T17" fmla="*/ 300 h 360"/>
                    <a:gd name="T18" fmla="*/ 300 w 360"/>
                    <a:gd name="T19" fmla="*/ 24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0">
                      <a:moveTo>
                        <a:pt x="300" y="240"/>
                      </a:moveTo>
                      <a:cubicBezTo>
                        <a:pt x="120" y="240"/>
                        <a:pt x="120" y="240"/>
                        <a:pt x="120" y="240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0" y="333"/>
                        <a:pt x="27" y="360"/>
                        <a:pt x="60" y="360"/>
                      </a:cubicBezTo>
                      <a:cubicBezTo>
                        <a:pt x="300" y="360"/>
                        <a:pt x="300" y="360"/>
                        <a:pt x="300" y="360"/>
                      </a:cubicBezTo>
                      <a:cubicBezTo>
                        <a:pt x="333" y="360"/>
                        <a:pt x="360" y="333"/>
                        <a:pt x="360" y="300"/>
                      </a:cubicBezTo>
                      <a:cubicBezTo>
                        <a:pt x="360" y="267"/>
                        <a:pt x="333" y="240"/>
                        <a:pt x="300" y="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Freeform 28"/>
                <p:cNvSpPr>
                  <a:spLocks/>
                </p:cNvSpPr>
                <p:nvPr/>
              </p:nvSpPr>
              <p:spPr bwMode="auto">
                <a:xfrm>
                  <a:off x="8245475" y="3925888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 29"/>
                <p:cNvSpPr>
                  <a:spLocks/>
                </p:cNvSpPr>
                <p:nvPr/>
              </p:nvSpPr>
              <p:spPr bwMode="auto">
                <a:xfrm>
                  <a:off x="8245475" y="3979863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Freeform 30"/>
                <p:cNvSpPr>
                  <a:spLocks noEditPoints="1"/>
                </p:cNvSpPr>
                <p:nvPr/>
              </p:nvSpPr>
              <p:spPr bwMode="auto">
                <a:xfrm>
                  <a:off x="8208963" y="3762375"/>
                  <a:ext cx="306387" cy="306388"/>
                </a:xfrm>
                <a:custGeom>
                  <a:avLst/>
                  <a:gdLst>
                    <a:gd name="T0" fmla="*/ 1808 w 2048"/>
                    <a:gd name="T1" fmla="*/ 240 h 2048"/>
                    <a:gd name="T2" fmla="*/ 1628 w 2048"/>
                    <a:gd name="T3" fmla="*/ 0 h 2048"/>
                    <a:gd name="T4" fmla="*/ 1448 w 2048"/>
                    <a:gd name="T5" fmla="*/ 240 h 2048"/>
                    <a:gd name="T6" fmla="*/ 1208 w 2048"/>
                    <a:gd name="T7" fmla="*/ 180 h 2048"/>
                    <a:gd name="T8" fmla="*/ 848 w 2048"/>
                    <a:gd name="T9" fmla="*/ 180 h 2048"/>
                    <a:gd name="T10" fmla="*/ 600 w 2048"/>
                    <a:gd name="T11" fmla="*/ 240 h 2048"/>
                    <a:gd name="T12" fmla="*/ 420 w 2048"/>
                    <a:gd name="T13" fmla="*/ 0 h 2048"/>
                    <a:gd name="T14" fmla="*/ 240 w 2048"/>
                    <a:gd name="T15" fmla="*/ 240 h 2048"/>
                    <a:gd name="T16" fmla="*/ 0 w 2048"/>
                    <a:gd name="T17" fmla="*/ 420 h 2048"/>
                    <a:gd name="T18" fmla="*/ 180 w 2048"/>
                    <a:gd name="T19" fmla="*/ 1928 h 2048"/>
                    <a:gd name="T20" fmla="*/ 1508 w 2048"/>
                    <a:gd name="T21" fmla="*/ 2048 h 2048"/>
                    <a:gd name="T22" fmla="*/ 2048 w 2048"/>
                    <a:gd name="T23" fmla="*/ 420 h 2048"/>
                    <a:gd name="T24" fmla="*/ 1568 w 2048"/>
                    <a:gd name="T25" fmla="*/ 180 h 2048"/>
                    <a:gd name="T26" fmla="*/ 1688 w 2048"/>
                    <a:gd name="T27" fmla="*/ 180 h 2048"/>
                    <a:gd name="T28" fmla="*/ 1628 w 2048"/>
                    <a:gd name="T29" fmla="*/ 480 h 2048"/>
                    <a:gd name="T30" fmla="*/ 1568 w 2048"/>
                    <a:gd name="T31" fmla="*/ 180 h 2048"/>
                    <a:gd name="T32" fmla="*/ 968 w 2048"/>
                    <a:gd name="T33" fmla="*/ 300 h 2048"/>
                    <a:gd name="T34" fmla="*/ 968 w 2048"/>
                    <a:gd name="T35" fmla="*/ 180 h 2048"/>
                    <a:gd name="T36" fmla="*/ 1088 w 2048"/>
                    <a:gd name="T37" fmla="*/ 180 h 2048"/>
                    <a:gd name="T38" fmla="*/ 1028 w 2048"/>
                    <a:gd name="T39" fmla="*/ 480 h 2048"/>
                    <a:gd name="T40" fmla="*/ 968 w 2048"/>
                    <a:gd name="T41" fmla="*/ 300 h 2048"/>
                    <a:gd name="T42" fmla="*/ 420 w 2048"/>
                    <a:gd name="T43" fmla="*/ 120 h 2048"/>
                    <a:gd name="T44" fmla="*/ 480 w 2048"/>
                    <a:gd name="T45" fmla="*/ 420 h 2048"/>
                    <a:gd name="T46" fmla="*/ 360 w 2048"/>
                    <a:gd name="T47" fmla="*/ 420 h 2048"/>
                    <a:gd name="T48" fmla="*/ 1508 w 2048"/>
                    <a:gd name="T49" fmla="*/ 1928 h 2048"/>
                    <a:gd name="T50" fmla="*/ 1508 w 2048"/>
                    <a:gd name="T51" fmla="*/ 1088 h 2048"/>
                    <a:gd name="T52" fmla="*/ 1508 w 2048"/>
                    <a:gd name="T53" fmla="*/ 1928 h 2048"/>
                    <a:gd name="T54" fmla="*/ 1508 w 2048"/>
                    <a:gd name="T55" fmla="*/ 968 h 2048"/>
                    <a:gd name="T56" fmla="*/ 1148 w 2048"/>
                    <a:gd name="T57" fmla="*/ 1088 h 2048"/>
                    <a:gd name="T58" fmla="*/ 848 w 2048"/>
                    <a:gd name="T59" fmla="*/ 1148 h 2048"/>
                    <a:gd name="T60" fmla="*/ 1059 w 2048"/>
                    <a:gd name="T61" fmla="*/ 1208 h 2048"/>
                    <a:gd name="T62" fmla="*/ 908 w 2048"/>
                    <a:gd name="T63" fmla="*/ 1448 h 2048"/>
                    <a:gd name="T64" fmla="*/ 908 w 2048"/>
                    <a:gd name="T65" fmla="*/ 1568 h 2048"/>
                    <a:gd name="T66" fmla="*/ 1059 w 2048"/>
                    <a:gd name="T67" fmla="*/ 1808 h 2048"/>
                    <a:gd name="T68" fmla="*/ 120 w 2048"/>
                    <a:gd name="T69" fmla="*/ 1748 h 2048"/>
                    <a:gd name="T70" fmla="*/ 1928 w 2048"/>
                    <a:gd name="T71" fmla="*/ 848 h 2048"/>
                    <a:gd name="T72" fmla="*/ 1928 w 2048"/>
                    <a:gd name="T73" fmla="*/ 728 h 2048"/>
                    <a:gd name="T74" fmla="*/ 120 w 2048"/>
                    <a:gd name="T75" fmla="*/ 420 h 2048"/>
                    <a:gd name="T76" fmla="*/ 240 w 2048"/>
                    <a:gd name="T77" fmla="*/ 360 h 2048"/>
                    <a:gd name="T78" fmla="*/ 420 w 2048"/>
                    <a:gd name="T79" fmla="*/ 600 h 2048"/>
                    <a:gd name="T80" fmla="*/ 600 w 2048"/>
                    <a:gd name="T81" fmla="*/ 360 h 2048"/>
                    <a:gd name="T82" fmla="*/ 848 w 2048"/>
                    <a:gd name="T83" fmla="*/ 420 h 2048"/>
                    <a:gd name="T84" fmla="*/ 1208 w 2048"/>
                    <a:gd name="T85" fmla="*/ 420 h 2048"/>
                    <a:gd name="T86" fmla="*/ 1448 w 2048"/>
                    <a:gd name="T87" fmla="*/ 360 h 2048"/>
                    <a:gd name="T88" fmla="*/ 1628 w 2048"/>
                    <a:gd name="T89" fmla="*/ 600 h 2048"/>
                    <a:gd name="T90" fmla="*/ 1808 w 2048"/>
                    <a:gd name="T91" fmla="*/ 360 h 2048"/>
                    <a:gd name="T92" fmla="*/ 1928 w 2048"/>
                    <a:gd name="T93" fmla="*/ 420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48" h="2048">
                      <a:moveTo>
                        <a:pt x="1868" y="240"/>
                      </a:moveTo>
                      <a:cubicBezTo>
                        <a:pt x="1808" y="240"/>
                        <a:pt x="1808" y="240"/>
                        <a:pt x="1808" y="240"/>
                      </a:cubicBezTo>
                      <a:cubicBezTo>
                        <a:pt x="1808" y="180"/>
                        <a:pt x="1808" y="180"/>
                        <a:pt x="1808" y="180"/>
                      </a:cubicBezTo>
                      <a:cubicBezTo>
                        <a:pt x="1808" y="81"/>
                        <a:pt x="1727" y="0"/>
                        <a:pt x="1628" y="0"/>
                      </a:cubicBezTo>
                      <a:cubicBezTo>
                        <a:pt x="1529" y="0"/>
                        <a:pt x="1448" y="81"/>
                        <a:pt x="1448" y="180"/>
                      </a:cubicBezTo>
                      <a:cubicBezTo>
                        <a:pt x="1448" y="240"/>
                        <a:pt x="1448" y="240"/>
                        <a:pt x="1448" y="240"/>
                      </a:cubicBezTo>
                      <a:cubicBezTo>
                        <a:pt x="1208" y="240"/>
                        <a:pt x="1208" y="240"/>
                        <a:pt x="1208" y="240"/>
                      </a:cubicBezTo>
                      <a:cubicBezTo>
                        <a:pt x="1208" y="180"/>
                        <a:pt x="1208" y="180"/>
                        <a:pt x="1208" y="180"/>
                      </a:cubicBezTo>
                      <a:cubicBezTo>
                        <a:pt x="1208" y="81"/>
                        <a:pt x="1127" y="0"/>
                        <a:pt x="1028" y="0"/>
                      </a:cubicBezTo>
                      <a:cubicBezTo>
                        <a:pt x="929" y="0"/>
                        <a:pt x="848" y="81"/>
                        <a:pt x="848" y="180"/>
                      </a:cubicBezTo>
                      <a:cubicBezTo>
                        <a:pt x="848" y="240"/>
                        <a:pt x="848" y="240"/>
                        <a:pt x="848" y="240"/>
                      </a:cubicBezTo>
                      <a:cubicBezTo>
                        <a:pt x="600" y="240"/>
                        <a:pt x="600" y="240"/>
                        <a:pt x="600" y="240"/>
                      </a:cubicBezTo>
                      <a:cubicBezTo>
                        <a:pt x="600" y="180"/>
                        <a:pt x="600" y="180"/>
                        <a:pt x="600" y="180"/>
                      </a:cubicBezTo>
                      <a:cubicBezTo>
                        <a:pt x="600" y="81"/>
                        <a:pt x="519" y="0"/>
                        <a:pt x="420" y="0"/>
                      </a:cubicBezTo>
                      <a:cubicBezTo>
                        <a:pt x="321" y="0"/>
                        <a:pt x="240" y="81"/>
                        <a:pt x="240" y="180"/>
                      </a:cubicBezTo>
                      <a:cubicBezTo>
                        <a:pt x="240" y="240"/>
                        <a:pt x="240" y="240"/>
                        <a:pt x="240" y="240"/>
                      </a:cubicBezTo>
                      <a:cubicBezTo>
                        <a:pt x="180" y="240"/>
                        <a:pt x="180" y="240"/>
                        <a:pt x="180" y="240"/>
                      </a:cubicBezTo>
                      <a:cubicBezTo>
                        <a:pt x="81" y="240"/>
                        <a:pt x="0" y="321"/>
                        <a:pt x="0" y="420"/>
                      </a:cubicBezTo>
                      <a:cubicBezTo>
                        <a:pt x="0" y="1748"/>
                        <a:pt x="0" y="1748"/>
                        <a:pt x="0" y="1748"/>
                      </a:cubicBezTo>
                      <a:cubicBezTo>
                        <a:pt x="0" y="1847"/>
                        <a:pt x="81" y="1928"/>
                        <a:pt x="180" y="1928"/>
                      </a:cubicBezTo>
                      <a:cubicBezTo>
                        <a:pt x="1169" y="1928"/>
                        <a:pt x="1169" y="1928"/>
                        <a:pt x="1169" y="1928"/>
                      </a:cubicBezTo>
                      <a:cubicBezTo>
                        <a:pt x="1262" y="2003"/>
                        <a:pt x="1380" y="2048"/>
                        <a:pt x="1508" y="2048"/>
                      </a:cubicBezTo>
                      <a:cubicBezTo>
                        <a:pt x="1806" y="2048"/>
                        <a:pt x="2048" y="1806"/>
                        <a:pt x="2048" y="1508"/>
                      </a:cubicBezTo>
                      <a:cubicBezTo>
                        <a:pt x="2048" y="420"/>
                        <a:pt x="2048" y="420"/>
                        <a:pt x="2048" y="420"/>
                      </a:cubicBezTo>
                      <a:cubicBezTo>
                        <a:pt x="2048" y="321"/>
                        <a:pt x="1967" y="240"/>
                        <a:pt x="1868" y="240"/>
                      </a:cubicBezTo>
                      <a:close/>
                      <a:moveTo>
                        <a:pt x="1568" y="180"/>
                      </a:moveTo>
                      <a:cubicBezTo>
                        <a:pt x="1568" y="147"/>
                        <a:pt x="1595" y="120"/>
                        <a:pt x="1628" y="120"/>
                      </a:cubicBezTo>
                      <a:cubicBezTo>
                        <a:pt x="1661" y="120"/>
                        <a:pt x="1688" y="147"/>
                        <a:pt x="1688" y="180"/>
                      </a:cubicBezTo>
                      <a:cubicBezTo>
                        <a:pt x="1688" y="420"/>
                        <a:pt x="1688" y="420"/>
                        <a:pt x="1688" y="420"/>
                      </a:cubicBezTo>
                      <a:cubicBezTo>
                        <a:pt x="1688" y="453"/>
                        <a:pt x="1661" y="480"/>
                        <a:pt x="1628" y="480"/>
                      </a:cubicBezTo>
                      <a:cubicBezTo>
                        <a:pt x="1595" y="480"/>
                        <a:pt x="1568" y="453"/>
                        <a:pt x="1568" y="420"/>
                      </a:cubicBezTo>
                      <a:lnTo>
                        <a:pt x="1568" y="180"/>
                      </a:lnTo>
                      <a:close/>
                      <a:moveTo>
                        <a:pt x="968" y="300"/>
                      </a:move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180"/>
                        <a:pt x="968" y="180"/>
                        <a:pt x="968" y="180"/>
                      </a:cubicBezTo>
                      <a:cubicBezTo>
                        <a:pt x="968" y="147"/>
                        <a:pt x="995" y="120"/>
                        <a:pt x="1028" y="120"/>
                      </a:cubicBezTo>
                      <a:cubicBezTo>
                        <a:pt x="1061" y="120"/>
                        <a:pt x="1088" y="147"/>
                        <a:pt x="1088" y="180"/>
                      </a:cubicBezTo>
                      <a:cubicBezTo>
                        <a:pt x="1088" y="420"/>
                        <a:pt x="1088" y="420"/>
                        <a:pt x="1088" y="420"/>
                      </a:cubicBezTo>
                      <a:cubicBezTo>
                        <a:pt x="1088" y="453"/>
                        <a:pt x="1061" y="480"/>
                        <a:pt x="1028" y="480"/>
                      </a:cubicBezTo>
                      <a:cubicBezTo>
                        <a:pt x="995" y="480"/>
                        <a:pt x="968" y="453"/>
                        <a:pt x="968" y="420"/>
                      </a:cubicBezTo>
                      <a:lnTo>
                        <a:pt x="968" y="300"/>
                      </a:lnTo>
                      <a:close/>
                      <a:moveTo>
                        <a:pt x="360" y="180"/>
                      </a:moveTo>
                      <a:cubicBezTo>
                        <a:pt x="360" y="147"/>
                        <a:pt x="387" y="120"/>
                        <a:pt x="420" y="120"/>
                      </a:cubicBezTo>
                      <a:cubicBezTo>
                        <a:pt x="453" y="120"/>
                        <a:pt x="480" y="147"/>
                        <a:pt x="480" y="180"/>
                      </a:cubicBezTo>
                      <a:cubicBezTo>
                        <a:pt x="480" y="420"/>
                        <a:pt x="480" y="420"/>
                        <a:pt x="480" y="420"/>
                      </a:cubicBezTo>
                      <a:cubicBezTo>
                        <a:pt x="480" y="453"/>
                        <a:pt x="453" y="480"/>
                        <a:pt x="420" y="480"/>
                      </a:cubicBezTo>
                      <a:cubicBezTo>
                        <a:pt x="387" y="480"/>
                        <a:pt x="360" y="453"/>
                        <a:pt x="360" y="420"/>
                      </a:cubicBezTo>
                      <a:lnTo>
                        <a:pt x="360" y="180"/>
                      </a:lnTo>
                      <a:close/>
                      <a:moveTo>
                        <a:pt x="1508" y="1928"/>
                      </a:moveTo>
                      <a:cubicBezTo>
                        <a:pt x="1276" y="1928"/>
                        <a:pt x="1088" y="1740"/>
                        <a:pt x="1088" y="1508"/>
                      </a:cubicBezTo>
                      <a:cubicBezTo>
                        <a:pt x="1088" y="1276"/>
                        <a:pt x="1276" y="1088"/>
                        <a:pt x="1508" y="1088"/>
                      </a:cubicBezTo>
                      <a:cubicBezTo>
                        <a:pt x="1740" y="1088"/>
                        <a:pt x="1928" y="1276"/>
                        <a:pt x="1928" y="1508"/>
                      </a:cubicBezTo>
                      <a:cubicBezTo>
                        <a:pt x="1928" y="1740"/>
                        <a:pt x="1740" y="1928"/>
                        <a:pt x="1508" y="1928"/>
                      </a:cubicBezTo>
                      <a:close/>
                      <a:moveTo>
                        <a:pt x="1928" y="1169"/>
                      </a:moveTo>
                      <a:cubicBezTo>
                        <a:pt x="1829" y="1046"/>
                        <a:pt x="1677" y="968"/>
                        <a:pt x="1508" y="968"/>
                      </a:cubicBezTo>
                      <a:cubicBezTo>
                        <a:pt x="1378" y="968"/>
                        <a:pt x="1259" y="1014"/>
                        <a:pt x="1166" y="1091"/>
                      </a:cubicBezTo>
                      <a:cubicBezTo>
                        <a:pt x="1160" y="1089"/>
                        <a:pt x="1154" y="1088"/>
                        <a:pt x="1148" y="1088"/>
                      </a:cubicBezTo>
                      <a:cubicBezTo>
                        <a:pt x="908" y="1088"/>
                        <a:pt x="908" y="1088"/>
                        <a:pt x="908" y="1088"/>
                      </a:cubicBezTo>
                      <a:cubicBezTo>
                        <a:pt x="875" y="1088"/>
                        <a:pt x="848" y="1115"/>
                        <a:pt x="848" y="1148"/>
                      </a:cubicBezTo>
                      <a:cubicBezTo>
                        <a:pt x="848" y="1181"/>
                        <a:pt x="875" y="1208"/>
                        <a:pt x="908" y="1208"/>
                      </a:cubicBezTo>
                      <a:cubicBezTo>
                        <a:pt x="1059" y="1208"/>
                        <a:pt x="1059" y="1208"/>
                        <a:pt x="1059" y="1208"/>
                      </a:cubicBezTo>
                      <a:cubicBezTo>
                        <a:pt x="1012" y="1278"/>
                        <a:pt x="981" y="1360"/>
                        <a:pt x="971" y="1448"/>
                      </a:cubicBezTo>
                      <a:cubicBezTo>
                        <a:pt x="908" y="1448"/>
                        <a:pt x="908" y="1448"/>
                        <a:pt x="908" y="1448"/>
                      </a:cubicBezTo>
                      <a:cubicBezTo>
                        <a:pt x="875" y="1448"/>
                        <a:pt x="848" y="1475"/>
                        <a:pt x="848" y="1508"/>
                      </a:cubicBezTo>
                      <a:cubicBezTo>
                        <a:pt x="848" y="1541"/>
                        <a:pt x="875" y="1568"/>
                        <a:pt x="908" y="1568"/>
                      </a:cubicBezTo>
                      <a:cubicBezTo>
                        <a:pt x="971" y="1568"/>
                        <a:pt x="971" y="1568"/>
                        <a:pt x="971" y="1568"/>
                      </a:cubicBezTo>
                      <a:cubicBezTo>
                        <a:pt x="981" y="1656"/>
                        <a:pt x="1012" y="1738"/>
                        <a:pt x="1059" y="1808"/>
                      </a:cubicBezTo>
                      <a:cubicBezTo>
                        <a:pt x="180" y="1808"/>
                        <a:pt x="180" y="1808"/>
                        <a:pt x="180" y="1808"/>
                      </a:cubicBezTo>
                      <a:cubicBezTo>
                        <a:pt x="147" y="1808"/>
                        <a:pt x="120" y="1781"/>
                        <a:pt x="120" y="1748"/>
                      </a:cubicBezTo>
                      <a:cubicBezTo>
                        <a:pt x="120" y="848"/>
                        <a:pt x="120" y="848"/>
                        <a:pt x="120" y="848"/>
                      </a:cubicBezTo>
                      <a:cubicBezTo>
                        <a:pt x="1928" y="848"/>
                        <a:pt x="1928" y="848"/>
                        <a:pt x="1928" y="848"/>
                      </a:cubicBezTo>
                      <a:lnTo>
                        <a:pt x="1928" y="1169"/>
                      </a:lnTo>
                      <a:close/>
                      <a:moveTo>
                        <a:pt x="1928" y="728"/>
                      </a:moveTo>
                      <a:cubicBezTo>
                        <a:pt x="120" y="728"/>
                        <a:pt x="120" y="728"/>
                        <a:pt x="120" y="728"/>
                      </a:cubicBezTo>
                      <a:cubicBezTo>
                        <a:pt x="120" y="420"/>
                        <a:pt x="120" y="420"/>
                        <a:pt x="120" y="420"/>
                      </a:cubicBezTo>
                      <a:cubicBezTo>
                        <a:pt x="120" y="387"/>
                        <a:pt x="147" y="360"/>
                        <a:pt x="180" y="360"/>
                      </a:cubicBezTo>
                      <a:cubicBezTo>
                        <a:pt x="240" y="360"/>
                        <a:pt x="240" y="360"/>
                        <a:pt x="240" y="360"/>
                      </a:cubicBezTo>
                      <a:cubicBezTo>
                        <a:pt x="240" y="420"/>
                        <a:pt x="240" y="420"/>
                        <a:pt x="240" y="420"/>
                      </a:cubicBezTo>
                      <a:cubicBezTo>
                        <a:pt x="240" y="519"/>
                        <a:pt x="321" y="600"/>
                        <a:pt x="420" y="600"/>
                      </a:cubicBezTo>
                      <a:cubicBezTo>
                        <a:pt x="519" y="600"/>
                        <a:pt x="600" y="519"/>
                        <a:pt x="600" y="420"/>
                      </a:cubicBezTo>
                      <a:cubicBezTo>
                        <a:pt x="600" y="360"/>
                        <a:pt x="600" y="360"/>
                        <a:pt x="600" y="360"/>
                      </a:cubicBezTo>
                      <a:cubicBezTo>
                        <a:pt x="848" y="360"/>
                        <a:pt x="848" y="360"/>
                        <a:pt x="848" y="360"/>
                      </a:cubicBezTo>
                      <a:cubicBezTo>
                        <a:pt x="848" y="420"/>
                        <a:pt x="848" y="420"/>
                        <a:pt x="848" y="420"/>
                      </a:cubicBezTo>
                      <a:cubicBezTo>
                        <a:pt x="848" y="519"/>
                        <a:pt x="929" y="600"/>
                        <a:pt x="1028" y="600"/>
                      </a:cubicBezTo>
                      <a:cubicBezTo>
                        <a:pt x="1127" y="600"/>
                        <a:pt x="1208" y="519"/>
                        <a:pt x="1208" y="420"/>
                      </a:cubicBezTo>
                      <a:cubicBezTo>
                        <a:pt x="1208" y="360"/>
                        <a:pt x="1208" y="360"/>
                        <a:pt x="1208" y="360"/>
                      </a:cubicBezTo>
                      <a:cubicBezTo>
                        <a:pt x="1448" y="360"/>
                        <a:pt x="1448" y="360"/>
                        <a:pt x="1448" y="360"/>
                      </a:cubicBezTo>
                      <a:cubicBezTo>
                        <a:pt x="1448" y="420"/>
                        <a:pt x="1448" y="420"/>
                        <a:pt x="1448" y="420"/>
                      </a:cubicBezTo>
                      <a:cubicBezTo>
                        <a:pt x="1448" y="519"/>
                        <a:pt x="1529" y="600"/>
                        <a:pt x="1628" y="600"/>
                      </a:cubicBezTo>
                      <a:cubicBezTo>
                        <a:pt x="1727" y="600"/>
                        <a:pt x="1808" y="519"/>
                        <a:pt x="1808" y="420"/>
                      </a:cubicBezTo>
                      <a:cubicBezTo>
                        <a:pt x="1808" y="360"/>
                        <a:pt x="1808" y="360"/>
                        <a:pt x="1808" y="360"/>
                      </a:cubicBezTo>
                      <a:cubicBezTo>
                        <a:pt x="1868" y="360"/>
                        <a:pt x="1868" y="360"/>
                        <a:pt x="1868" y="360"/>
                      </a:cubicBezTo>
                      <a:cubicBezTo>
                        <a:pt x="1901" y="360"/>
                        <a:pt x="1928" y="387"/>
                        <a:pt x="1928" y="420"/>
                      </a:cubicBezTo>
                      <a:lnTo>
                        <a:pt x="1928" y="7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4631186" y="3920431"/>
              <a:ext cx="1031540" cy="658384"/>
              <a:chOff x="2081212" y="1108153"/>
              <a:chExt cx="1157368" cy="738694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80%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081212" y="1600626"/>
                <a:ext cx="1157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SCHEDULING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3752994" y="2876165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087496" y="2076584"/>
              <a:ext cx="2048949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3000">
                  <a:srgbClr val="AFBBB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52994" y="2076676"/>
              <a:ext cx="702967" cy="702967"/>
              <a:chOff x="3752994" y="2076676"/>
              <a:chExt cx="702967" cy="70296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3752994" y="2076676"/>
                <a:ext cx="702967" cy="702967"/>
              </a:xfrm>
              <a:prstGeom prst="ellipse">
                <a:avLst/>
              </a:prstGeom>
              <a:solidFill>
                <a:srgbClr val="8FA0A3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3919769" y="2340342"/>
                <a:ext cx="369417" cy="175634"/>
                <a:chOff x="4254500" y="2100263"/>
                <a:chExt cx="1906588" cy="906463"/>
              </a:xfrm>
            </p:grpSpPr>
            <p:sp>
              <p:nvSpPr>
                <p:cNvPr id="48" name="Freeform 5"/>
                <p:cNvSpPr>
                  <a:spLocks noEditPoints="1"/>
                </p:cNvSpPr>
                <p:nvPr/>
              </p:nvSpPr>
              <p:spPr bwMode="auto">
                <a:xfrm>
                  <a:off x="4254500" y="2100263"/>
                  <a:ext cx="1906588" cy="906463"/>
                </a:xfrm>
                <a:custGeom>
                  <a:avLst/>
                  <a:gdLst>
                    <a:gd name="T0" fmla="*/ 1831 w 2048"/>
                    <a:gd name="T1" fmla="*/ 0 h 970"/>
                    <a:gd name="T2" fmla="*/ 1613 w 2048"/>
                    <a:gd name="T3" fmla="*/ 217 h 970"/>
                    <a:gd name="T4" fmla="*/ 1648 w 2048"/>
                    <a:gd name="T5" fmla="*/ 336 h 970"/>
                    <a:gd name="T6" fmla="*/ 1413 w 2048"/>
                    <a:gd name="T7" fmla="*/ 571 h 970"/>
                    <a:gd name="T8" fmla="*/ 1295 w 2048"/>
                    <a:gd name="T9" fmla="*/ 535 h 970"/>
                    <a:gd name="T10" fmla="*/ 1173 w 2048"/>
                    <a:gd name="T11" fmla="*/ 573 h 970"/>
                    <a:gd name="T12" fmla="*/ 935 w 2048"/>
                    <a:gd name="T13" fmla="*/ 336 h 970"/>
                    <a:gd name="T14" fmla="*/ 971 w 2048"/>
                    <a:gd name="T15" fmla="*/ 217 h 970"/>
                    <a:gd name="T16" fmla="*/ 753 w 2048"/>
                    <a:gd name="T17" fmla="*/ 0 h 970"/>
                    <a:gd name="T18" fmla="*/ 536 w 2048"/>
                    <a:gd name="T19" fmla="*/ 217 h 970"/>
                    <a:gd name="T20" fmla="*/ 571 w 2048"/>
                    <a:gd name="T21" fmla="*/ 336 h 970"/>
                    <a:gd name="T22" fmla="*/ 336 w 2048"/>
                    <a:gd name="T23" fmla="*/ 571 h 970"/>
                    <a:gd name="T24" fmla="*/ 217 w 2048"/>
                    <a:gd name="T25" fmla="*/ 535 h 970"/>
                    <a:gd name="T26" fmla="*/ 0 w 2048"/>
                    <a:gd name="T27" fmla="*/ 753 h 970"/>
                    <a:gd name="T28" fmla="*/ 217 w 2048"/>
                    <a:gd name="T29" fmla="*/ 970 h 970"/>
                    <a:gd name="T30" fmla="*/ 435 w 2048"/>
                    <a:gd name="T31" fmla="*/ 753 h 970"/>
                    <a:gd name="T32" fmla="*/ 400 w 2048"/>
                    <a:gd name="T33" fmla="*/ 634 h 970"/>
                    <a:gd name="T34" fmla="*/ 635 w 2048"/>
                    <a:gd name="T35" fmla="*/ 399 h 970"/>
                    <a:gd name="T36" fmla="*/ 753 w 2048"/>
                    <a:gd name="T37" fmla="*/ 435 h 970"/>
                    <a:gd name="T38" fmla="*/ 872 w 2048"/>
                    <a:gd name="T39" fmla="*/ 399 h 970"/>
                    <a:gd name="T40" fmla="*/ 1110 w 2048"/>
                    <a:gd name="T41" fmla="*/ 638 h 970"/>
                    <a:gd name="T42" fmla="*/ 1077 w 2048"/>
                    <a:gd name="T43" fmla="*/ 753 h 970"/>
                    <a:gd name="T44" fmla="*/ 1295 w 2048"/>
                    <a:gd name="T45" fmla="*/ 970 h 970"/>
                    <a:gd name="T46" fmla="*/ 1512 w 2048"/>
                    <a:gd name="T47" fmla="*/ 753 h 970"/>
                    <a:gd name="T48" fmla="*/ 1477 w 2048"/>
                    <a:gd name="T49" fmla="*/ 634 h 970"/>
                    <a:gd name="T50" fmla="*/ 1712 w 2048"/>
                    <a:gd name="T51" fmla="*/ 399 h 970"/>
                    <a:gd name="T52" fmla="*/ 1831 w 2048"/>
                    <a:gd name="T53" fmla="*/ 435 h 970"/>
                    <a:gd name="T54" fmla="*/ 2048 w 2048"/>
                    <a:gd name="T55" fmla="*/ 217 h 970"/>
                    <a:gd name="T56" fmla="*/ 1831 w 2048"/>
                    <a:gd name="T57" fmla="*/ 0 h 970"/>
                    <a:gd name="T58" fmla="*/ 217 w 2048"/>
                    <a:gd name="T59" fmla="*/ 880 h 970"/>
                    <a:gd name="T60" fmla="*/ 90 w 2048"/>
                    <a:gd name="T61" fmla="*/ 753 h 970"/>
                    <a:gd name="T62" fmla="*/ 217 w 2048"/>
                    <a:gd name="T63" fmla="*/ 625 h 970"/>
                    <a:gd name="T64" fmla="*/ 345 w 2048"/>
                    <a:gd name="T65" fmla="*/ 753 h 970"/>
                    <a:gd name="T66" fmla="*/ 217 w 2048"/>
                    <a:gd name="T67" fmla="*/ 880 h 970"/>
                    <a:gd name="T68" fmla="*/ 753 w 2048"/>
                    <a:gd name="T69" fmla="*/ 345 h 970"/>
                    <a:gd name="T70" fmla="*/ 626 w 2048"/>
                    <a:gd name="T71" fmla="*/ 217 h 970"/>
                    <a:gd name="T72" fmla="*/ 753 w 2048"/>
                    <a:gd name="T73" fmla="*/ 90 h 970"/>
                    <a:gd name="T74" fmla="*/ 881 w 2048"/>
                    <a:gd name="T75" fmla="*/ 217 h 970"/>
                    <a:gd name="T76" fmla="*/ 753 w 2048"/>
                    <a:gd name="T77" fmla="*/ 345 h 970"/>
                    <a:gd name="T78" fmla="*/ 1295 w 2048"/>
                    <a:gd name="T79" fmla="*/ 880 h 970"/>
                    <a:gd name="T80" fmla="*/ 1167 w 2048"/>
                    <a:gd name="T81" fmla="*/ 753 h 970"/>
                    <a:gd name="T82" fmla="*/ 1295 w 2048"/>
                    <a:gd name="T83" fmla="*/ 625 h 970"/>
                    <a:gd name="T84" fmla="*/ 1422 w 2048"/>
                    <a:gd name="T85" fmla="*/ 753 h 970"/>
                    <a:gd name="T86" fmla="*/ 1295 w 2048"/>
                    <a:gd name="T87" fmla="*/ 880 h 970"/>
                    <a:gd name="T88" fmla="*/ 1831 w 2048"/>
                    <a:gd name="T89" fmla="*/ 345 h 970"/>
                    <a:gd name="T90" fmla="*/ 1703 w 2048"/>
                    <a:gd name="T91" fmla="*/ 217 h 970"/>
                    <a:gd name="T92" fmla="*/ 1831 w 2048"/>
                    <a:gd name="T93" fmla="*/ 90 h 970"/>
                    <a:gd name="T94" fmla="*/ 1958 w 2048"/>
                    <a:gd name="T95" fmla="*/ 217 h 970"/>
                    <a:gd name="T96" fmla="*/ 1831 w 2048"/>
                    <a:gd name="T97" fmla="*/ 345 h 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048" h="970">
                      <a:moveTo>
                        <a:pt x="1831" y="0"/>
                      </a:moveTo>
                      <a:cubicBezTo>
                        <a:pt x="1711" y="0"/>
                        <a:pt x="1613" y="97"/>
                        <a:pt x="1613" y="217"/>
                      </a:cubicBezTo>
                      <a:cubicBezTo>
                        <a:pt x="1613" y="261"/>
                        <a:pt x="1626" y="302"/>
                        <a:pt x="1648" y="336"/>
                      </a:cubicBezTo>
                      <a:cubicBezTo>
                        <a:pt x="1413" y="571"/>
                        <a:pt x="1413" y="571"/>
                        <a:pt x="1413" y="571"/>
                      </a:cubicBezTo>
                      <a:cubicBezTo>
                        <a:pt x="1379" y="548"/>
                        <a:pt x="1339" y="535"/>
                        <a:pt x="1295" y="535"/>
                      </a:cubicBezTo>
                      <a:cubicBezTo>
                        <a:pt x="1250" y="535"/>
                        <a:pt x="1207" y="549"/>
                        <a:pt x="1173" y="573"/>
                      </a:cubicBezTo>
                      <a:cubicBezTo>
                        <a:pt x="935" y="336"/>
                        <a:pt x="935" y="336"/>
                        <a:pt x="935" y="336"/>
                      </a:cubicBezTo>
                      <a:cubicBezTo>
                        <a:pt x="958" y="302"/>
                        <a:pt x="971" y="261"/>
                        <a:pt x="971" y="217"/>
                      </a:cubicBezTo>
                      <a:cubicBezTo>
                        <a:pt x="971" y="97"/>
                        <a:pt x="873" y="0"/>
                        <a:pt x="753" y="0"/>
                      </a:cubicBezTo>
                      <a:cubicBezTo>
                        <a:pt x="633" y="0"/>
                        <a:pt x="536" y="97"/>
                        <a:pt x="536" y="217"/>
                      </a:cubicBezTo>
                      <a:cubicBezTo>
                        <a:pt x="536" y="261"/>
                        <a:pt x="549" y="302"/>
                        <a:pt x="571" y="336"/>
                      </a:cubicBezTo>
                      <a:cubicBezTo>
                        <a:pt x="336" y="571"/>
                        <a:pt x="336" y="571"/>
                        <a:pt x="336" y="571"/>
                      </a:cubicBezTo>
                      <a:cubicBezTo>
                        <a:pt x="302" y="548"/>
                        <a:pt x="261" y="535"/>
                        <a:pt x="217" y="535"/>
                      </a:cubicBezTo>
                      <a:cubicBezTo>
                        <a:pt x="98" y="535"/>
                        <a:pt x="0" y="633"/>
                        <a:pt x="0" y="753"/>
                      </a:cubicBezTo>
                      <a:cubicBezTo>
                        <a:pt x="0" y="873"/>
                        <a:pt x="98" y="970"/>
                        <a:pt x="217" y="970"/>
                      </a:cubicBezTo>
                      <a:cubicBezTo>
                        <a:pt x="337" y="970"/>
                        <a:pt x="435" y="873"/>
                        <a:pt x="435" y="753"/>
                      </a:cubicBezTo>
                      <a:cubicBezTo>
                        <a:pt x="435" y="709"/>
                        <a:pt x="422" y="668"/>
                        <a:pt x="400" y="634"/>
                      </a:cubicBezTo>
                      <a:cubicBezTo>
                        <a:pt x="635" y="399"/>
                        <a:pt x="635" y="399"/>
                        <a:pt x="635" y="399"/>
                      </a:cubicBezTo>
                      <a:cubicBezTo>
                        <a:pt x="669" y="422"/>
                        <a:pt x="709" y="435"/>
                        <a:pt x="753" y="435"/>
                      </a:cubicBezTo>
                      <a:cubicBezTo>
                        <a:pt x="797" y="435"/>
                        <a:pt x="838" y="422"/>
                        <a:pt x="872" y="399"/>
                      </a:cubicBezTo>
                      <a:cubicBezTo>
                        <a:pt x="1110" y="638"/>
                        <a:pt x="1110" y="638"/>
                        <a:pt x="1110" y="638"/>
                      </a:cubicBezTo>
                      <a:cubicBezTo>
                        <a:pt x="1090" y="671"/>
                        <a:pt x="1077" y="711"/>
                        <a:pt x="1077" y="753"/>
                      </a:cubicBezTo>
                      <a:cubicBezTo>
                        <a:pt x="1077" y="873"/>
                        <a:pt x="1175" y="970"/>
                        <a:pt x="1295" y="970"/>
                      </a:cubicBezTo>
                      <a:cubicBezTo>
                        <a:pt x="1415" y="970"/>
                        <a:pt x="1512" y="873"/>
                        <a:pt x="1512" y="753"/>
                      </a:cubicBezTo>
                      <a:cubicBezTo>
                        <a:pt x="1512" y="709"/>
                        <a:pt x="1499" y="668"/>
                        <a:pt x="1477" y="634"/>
                      </a:cubicBezTo>
                      <a:cubicBezTo>
                        <a:pt x="1712" y="399"/>
                        <a:pt x="1712" y="399"/>
                        <a:pt x="1712" y="399"/>
                      </a:cubicBezTo>
                      <a:cubicBezTo>
                        <a:pt x="1746" y="422"/>
                        <a:pt x="1787" y="435"/>
                        <a:pt x="1831" y="435"/>
                      </a:cubicBezTo>
                      <a:cubicBezTo>
                        <a:pt x="1950" y="435"/>
                        <a:pt x="2048" y="337"/>
                        <a:pt x="2048" y="217"/>
                      </a:cubicBezTo>
                      <a:cubicBezTo>
                        <a:pt x="2048" y="97"/>
                        <a:pt x="1950" y="0"/>
                        <a:pt x="1831" y="0"/>
                      </a:cubicBezTo>
                      <a:close/>
                      <a:moveTo>
                        <a:pt x="217" y="880"/>
                      </a:moveTo>
                      <a:cubicBezTo>
                        <a:pt x="147" y="880"/>
                        <a:pt x="90" y="823"/>
                        <a:pt x="90" y="753"/>
                      </a:cubicBezTo>
                      <a:cubicBezTo>
                        <a:pt x="90" y="682"/>
                        <a:pt x="147" y="625"/>
                        <a:pt x="217" y="625"/>
                      </a:cubicBezTo>
                      <a:cubicBezTo>
                        <a:pt x="288" y="625"/>
                        <a:pt x="345" y="682"/>
                        <a:pt x="345" y="753"/>
                      </a:cubicBezTo>
                      <a:cubicBezTo>
                        <a:pt x="345" y="823"/>
                        <a:pt x="288" y="880"/>
                        <a:pt x="217" y="880"/>
                      </a:cubicBezTo>
                      <a:close/>
                      <a:moveTo>
                        <a:pt x="753" y="345"/>
                      </a:moveTo>
                      <a:cubicBezTo>
                        <a:pt x="683" y="345"/>
                        <a:pt x="626" y="288"/>
                        <a:pt x="626" y="217"/>
                      </a:cubicBezTo>
                      <a:cubicBezTo>
                        <a:pt x="626" y="147"/>
                        <a:pt x="683" y="90"/>
                        <a:pt x="753" y="90"/>
                      </a:cubicBezTo>
                      <a:cubicBezTo>
                        <a:pt x="823" y="90"/>
                        <a:pt x="881" y="147"/>
                        <a:pt x="881" y="217"/>
                      </a:cubicBezTo>
                      <a:cubicBezTo>
                        <a:pt x="881" y="288"/>
                        <a:pt x="823" y="345"/>
                        <a:pt x="753" y="345"/>
                      </a:cubicBezTo>
                      <a:close/>
                      <a:moveTo>
                        <a:pt x="1295" y="880"/>
                      </a:moveTo>
                      <a:cubicBezTo>
                        <a:pt x="1225" y="880"/>
                        <a:pt x="1167" y="823"/>
                        <a:pt x="1167" y="753"/>
                      </a:cubicBezTo>
                      <a:cubicBezTo>
                        <a:pt x="1167" y="682"/>
                        <a:pt x="1225" y="625"/>
                        <a:pt x="1295" y="625"/>
                      </a:cubicBezTo>
                      <a:cubicBezTo>
                        <a:pt x="1365" y="625"/>
                        <a:pt x="1422" y="682"/>
                        <a:pt x="1422" y="753"/>
                      </a:cubicBezTo>
                      <a:cubicBezTo>
                        <a:pt x="1422" y="823"/>
                        <a:pt x="1365" y="880"/>
                        <a:pt x="1295" y="880"/>
                      </a:cubicBezTo>
                      <a:close/>
                      <a:moveTo>
                        <a:pt x="1831" y="345"/>
                      </a:moveTo>
                      <a:cubicBezTo>
                        <a:pt x="1760" y="345"/>
                        <a:pt x="1703" y="288"/>
                        <a:pt x="1703" y="217"/>
                      </a:cubicBezTo>
                      <a:cubicBezTo>
                        <a:pt x="1703" y="147"/>
                        <a:pt x="1760" y="90"/>
                        <a:pt x="1831" y="90"/>
                      </a:cubicBezTo>
                      <a:cubicBezTo>
                        <a:pt x="1901" y="90"/>
                        <a:pt x="1958" y="147"/>
                        <a:pt x="1958" y="217"/>
                      </a:cubicBezTo>
                      <a:cubicBezTo>
                        <a:pt x="1958" y="288"/>
                        <a:pt x="1901" y="345"/>
                        <a:pt x="1831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Freeform 6"/>
                <p:cNvSpPr>
                  <a:spLocks/>
                </p:cNvSpPr>
                <p:nvPr/>
              </p:nvSpPr>
              <p:spPr bwMode="auto">
                <a:xfrm>
                  <a:off x="4752975" y="2598738"/>
                  <a:ext cx="176213" cy="174625"/>
                </a:xfrm>
                <a:custGeom>
                  <a:avLst/>
                  <a:gdLst>
                    <a:gd name="T0" fmla="*/ 172 w 190"/>
                    <a:gd name="T1" fmla="*/ 18 h 186"/>
                    <a:gd name="T2" fmla="*/ 109 w 190"/>
                    <a:gd name="T3" fmla="*/ 18 h 186"/>
                    <a:gd name="T4" fmla="*/ 17 w 190"/>
                    <a:gd name="T5" fmla="*/ 109 h 186"/>
                    <a:gd name="T6" fmla="*/ 17 w 190"/>
                    <a:gd name="T7" fmla="*/ 173 h 186"/>
                    <a:gd name="T8" fmla="*/ 49 w 190"/>
                    <a:gd name="T9" fmla="*/ 186 h 186"/>
                    <a:gd name="T10" fmla="*/ 81 w 190"/>
                    <a:gd name="T11" fmla="*/ 173 h 186"/>
                    <a:gd name="T12" fmla="*/ 172 w 190"/>
                    <a:gd name="T13" fmla="*/ 81 h 186"/>
                    <a:gd name="T14" fmla="*/ 172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2" y="18"/>
                      </a:moveTo>
                      <a:cubicBezTo>
                        <a:pt x="155" y="0"/>
                        <a:pt x="126" y="0"/>
                        <a:pt x="109" y="18"/>
                      </a:cubicBezTo>
                      <a:cubicBezTo>
                        <a:pt x="17" y="109"/>
                        <a:pt x="17" y="109"/>
                        <a:pt x="17" y="109"/>
                      </a:cubicBezTo>
                      <a:cubicBezTo>
                        <a:pt x="0" y="127"/>
                        <a:pt x="0" y="155"/>
                        <a:pt x="17" y="173"/>
                      </a:cubicBezTo>
                      <a:cubicBezTo>
                        <a:pt x="26" y="182"/>
                        <a:pt x="37" y="186"/>
                        <a:pt x="49" y="186"/>
                      </a:cubicBezTo>
                      <a:cubicBezTo>
                        <a:pt x="60" y="186"/>
                        <a:pt x="72" y="182"/>
                        <a:pt x="81" y="173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90" y="64"/>
                        <a:pt x="190" y="35"/>
                        <a:pt x="17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" name="Freeform 7"/>
                <p:cNvSpPr>
                  <a:spLocks/>
                </p:cNvSpPr>
                <p:nvPr/>
              </p:nvSpPr>
              <p:spPr bwMode="auto">
                <a:xfrm>
                  <a:off x="5486400" y="2330451"/>
                  <a:ext cx="177800" cy="174625"/>
                </a:xfrm>
                <a:custGeom>
                  <a:avLst/>
                  <a:gdLst>
                    <a:gd name="T0" fmla="*/ 173 w 190"/>
                    <a:gd name="T1" fmla="*/ 18 h 186"/>
                    <a:gd name="T2" fmla="*/ 109 w 190"/>
                    <a:gd name="T3" fmla="*/ 18 h 186"/>
                    <a:gd name="T4" fmla="*/ 18 w 190"/>
                    <a:gd name="T5" fmla="*/ 109 h 186"/>
                    <a:gd name="T6" fmla="*/ 18 w 190"/>
                    <a:gd name="T7" fmla="*/ 173 h 186"/>
                    <a:gd name="T8" fmla="*/ 50 w 190"/>
                    <a:gd name="T9" fmla="*/ 186 h 186"/>
                    <a:gd name="T10" fmla="*/ 81 w 190"/>
                    <a:gd name="T11" fmla="*/ 173 h 186"/>
                    <a:gd name="T12" fmla="*/ 173 w 190"/>
                    <a:gd name="T13" fmla="*/ 81 h 186"/>
                    <a:gd name="T14" fmla="*/ 173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3" y="18"/>
                      </a:moveTo>
                      <a:cubicBezTo>
                        <a:pt x="155" y="0"/>
                        <a:pt x="127" y="0"/>
                        <a:pt x="109" y="18"/>
                      </a:cubicBezTo>
                      <a:cubicBezTo>
                        <a:pt x="18" y="109"/>
                        <a:pt x="18" y="109"/>
                        <a:pt x="18" y="109"/>
                      </a:cubicBezTo>
                      <a:cubicBezTo>
                        <a:pt x="0" y="127"/>
                        <a:pt x="0" y="155"/>
                        <a:pt x="18" y="173"/>
                      </a:cubicBezTo>
                      <a:cubicBezTo>
                        <a:pt x="27" y="182"/>
                        <a:pt x="38" y="186"/>
                        <a:pt x="50" y="186"/>
                      </a:cubicBezTo>
                      <a:cubicBezTo>
                        <a:pt x="61" y="186"/>
                        <a:pt x="73" y="181"/>
                        <a:pt x="81" y="173"/>
                      </a:cubicBezTo>
                      <a:cubicBezTo>
                        <a:pt x="173" y="81"/>
                        <a:pt x="173" y="81"/>
                        <a:pt x="173" y="81"/>
                      </a:cubicBezTo>
                      <a:cubicBezTo>
                        <a:pt x="190" y="64"/>
                        <a:pt x="190" y="35"/>
                        <a:pt x="173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4631186" y="2055751"/>
              <a:ext cx="948674" cy="658384"/>
              <a:chOff x="2081212" y="1108153"/>
              <a:chExt cx="1064394" cy="738694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2081212" y="1108153"/>
                <a:ext cx="822366" cy="52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45%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081212" y="1600626"/>
                <a:ext cx="10643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MARKETING</a:t>
                </a:r>
              </a:p>
            </p:txBody>
          </p:sp>
        </p:grpSp>
      </p:grp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0" name="Group 1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47819" y="1116775"/>
            <a:ext cx="496814" cy="496814"/>
            <a:chOff x="3605949" y="1828088"/>
            <a:chExt cx="745644" cy="745644"/>
          </a:xfrm>
        </p:grpSpPr>
        <p:sp>
          <p:nvSpPr>
            <p:cNvPr id="171" name="Oval 170"/>
            <p:cNvSpPr/>
            <p:nvPr/>
          </p:nvSpPr>
          <p:spPr>
            <a:xfrm>
              <a:off x="3605949" y="1828088"/>
              <a:ext cx="745644" cy="745644"/>
            </a:xfrm>
            <a:prstGeom prst="ellipse">
              <a:avLst/>
            </a:prstGeom>
            <a:solidFill>
              <a:srgbClr val="8FA0A3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3782849" y="2107761"/>
              <a:ext cx="391844" cy="186297"/>
              <a:chOff x="4254500" y="2100263"/>
              <a:chExt cx="1906588" cy="906463"/>
            </a:xfrm>
          </p:grpSpPr>
          <p:sp>
            <p:nvSpPr>
              <p:cNvPr id="173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7" name="Group 1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52940" y="1138328"/>
            <a:ext cx="495650" cy="495649"/>
            <a:chOff x="1093763" y="3171060"/>
            <a:chExt cx="788715" cy="788715"/>
          </a:xfrm>
        </p:grpSpPr>
        <p:sp>
          <p:nvSpPr>
            <p:cNvPr id="168" name="Oval 167"/>
            <p:cNvSpPr/>
            <p:nvPr/>
          </p:nvSpPr>
          <p:spPr>
            <a:xfrm>
              <a:off x="1093763" y="3171060"/>
              <a:ext cx="788715" cy="788715"/>
            </a:xfrm>
            <a:prstGeom prst="ellipse">
              <a:avLst/>
            </a:prstGeom>
            <a:solidFill>
              <a:srgbClr val="CFCFC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 34"/>
            <p:cNvSpPr>
              <a:spLocks noEditPoints="1"/>
            </p:cNvSpPr>
            <p:nvPr/>
          </p:nvSpPr>
          <p:spPr bwMode="auto">
            <a:xfrm>
              <a:off x="1305929" y="3382536"/>
              <a:ext cx="364382" cy="365762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9" name="Group 1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57195" y="1145345"/>
            <a:ext cx="495949" cy="495949"/>
            <a:chOff x="4356800" y="3209795"/>
            <a:chExt cx="788715" cy="788715"/>
          </a:xfrm>
        </p:grpSpPr>
        <p:sp>
          <p:nvSpPr>
            <p:cNvPr id="160" name="Oval 159"/>
            <p:cNvSpPr/>
            <p:nvPr/>
          </p:nvSpPr>
          <p:spPr>
            <a:xfrm>
              <a:off x="4356800" y="3209795"/>
              <a:ext cx="788715" cy="788715"/>
            </a:xfrm>
            <a:prstGeom prst="ellipse">
              <a:avLst/>
            </a:prstGeom>
            <a:solidFill>
              <a:srgbClr val="43CDD9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4597964" y="3450958"/>
              <a:ext cx="306387" cy="306388"/>
              <a:chOff x="8208963" y="3762375"/>
              <a:chExt cx="306387" cy="306388"/>
            </a:xfrm>
          </p:grpSpPr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8424863" y="3943350"/>
                <a:ext cx="53975" cy="53975"/>
              </a:xfrm>
              <a:custGeom>
                <a:avLst/>
                <a:gdLst>
                  <a:gd name="T0" fmla="*/ 300 w 360"/>
                  <a:gd name="T1" fmla="*/ 240 h 360"/>
                  <a:gd name="T2" fmla="*/ 120 w 360"/>
                  <a:gd name="T3" fmla="*/ 240 h 360"/>
                  <a:gd name="T4" fmla="*/ 120 w 360"/>
                  <a:gd name="T5" fmla="*/ 60 h 360"/>
                  <a:gd name="T6" fmla="*/ 60 w 360"/>
                  <a:gd name="T7" fmla="*/ 0 h 360"/>
                  <a:gd name="T8" fmla="*/ 0 w 360"/>
                  <a:gd name="T9" fmla="*/ 60 h 360"/>
                  <a:gd name="T10" fmla="*/ 0 w 360"/>
                  <a:gd name="T11" fmla="*/ 300 h 360"/>
                  <a:gd name="T12" fmla="*/ 60 w 360"/>
                  <a:gd name="T13" fmla="*/ 360 h 360"/>
                  <a:gd name="T14" fmla="*/ 300 w 360"/>
                  <a:gd name="T15" fmla="*/ 360 h 360"/>
                  <a:gd name="T16" fmla="*/ 360 w 360"/>
                  <a:gd name="T17" fmla="*/ 300 h 360"/>
                  <a:gd name="T18" fmla="*/ 300 w 360"/>
                  <a:gd name="T19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0">
                    <a:moveTo>
                      <a:pt x="300" y="240"/>
                    </a:moveTo>
                    <a:cubicBezTo>
                      <a:pt x="120" y="240"/>
                      <a:pt x="120" y="240"/>
                      <a:pt x="120" y="24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33"/>
                      <a:pt x="27" y="360"/>
                      <a:pt x="60" y="360"/>
                    </a:cubicBezTo>
                    <a:cubicBezTo>
                      <a:pt x="300" y="360"/>
                      <a:pt x="300" y="360"/>
                      <a:pt x="300" y="360"/>
                    </a:cubicBezTo>
                    <a:cubicBezTo>
                      <a:pt x="333" y="360"/>
                      <a:pt x="360" y="333"/>
                      <a:pt x="360" y="300"/>
                    </a:cubicBezTo>
                    <a:cubicBezTo>
                      <a:pt x="360" y="267"/>
                      <a:pt x="333" y="240"/>
                      <a:pt x="300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8245475" y="3925888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8245475" y="3979863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30"/>
              <p:cNvSpPr>
                <a:spLocks noEditPoints="1"/>
              </p:cNvSpPr>
              <p:nvPr/>
            </p:nvSpPr>
            <p:spPr bwMode="auto">
              <a:xfrm>
                <a:off x="8208963" y="3762375"/>
                <a:ext cx="306387" cy="306388"/>
              </a:xfrm>
              <a:custGeom>
                <a:avLst/>
                <a:gdLst>
                  <a:gd name="T0" fmla="*/ 1808 w 2048"/>
                  <a:gd name="T1" fmla="*/ 240 h 2048"/>
                  <a:gd name="T2" fmla="*/ 1628 w 2048"/>
                  <a:gd name="T3" fmla="*/ 0 h 2048"/>
                  <a:gd name="T4" fmla="*/ 1448 w 2048"/>
                  <a:gd name="T5" fmla="*/ 240 h 2048"/>
                  <a:gd name="T6" fmla="*/ 1208 w 2048"/>
                  <a:gd name="T7" fmla="*/ 180 h 2048"/>
                  <a:gd name="T8" fmla="*/ 848 w 2048"/>
                  <a:gd name="T9" fmla="*/ 180 h 2048"/>
                  <a:gd name="T10" fmla="*/ 600 w 2048"/>
                  <a:gd name="T11" fmla="*/ 240 h 2048"/>
                  <a:gd name="T12" fmla="*/ 420 w 2048"/>
                  <a:gd name="T13" fmla="*/ 0 h 2048"/>
                  <a:gd name="T14" fmla="*/ 240 w 2048"/>
                  <a:gd name="T15" fmla="*/ 240 h 2048"/>
                  <a:gd name="T16" fmla="*/ 0 w 2048"/>
                  <a:gd name="T17" fmla="*/ 420 h 2048"/>
                  <a:gd name="T18" fmla="*/ 180 w 2048"/>
                  <a:gd name="T19" fmla="*/ 1928 h 2048"/>
                  <a:gd name="T20" fmla="*/ 1508 w 2048"/>
                  <a:gd name="T21" fmla="*/ 2048 h 2048"/>
                  <a:gd name="T22" fmla="*/ 2048 w 2048"/>
                  <a:gd name="T23" fmla="*/ 420 h 2048"/>
                  <a:gd name="T24" fmla="*/ 1568 w 2048"/>
                  <a:gd name="T25" fmla="*/ 180 h 2048"/>
                  <a:gd name="T26" fmla="*/ 1688 w 2048"/>
                  <a:gd name="T27" fmla="*/ 180 h 2048"/>
                  <a:gd name="T28" fmla="*/ 1628 w 2048"/>
                  <a:gd name="T29" fmla="*/ 480 h 2048"/>
                  <a:gd name="T30" fmla="*/ 1568 w 2048"/>
                  <a:gd name="T31" fmla="*/ 180 h 2048"/>
                  <a:gd name="T32" fmla="*/ 968 w 2048"/>
                  <a:gd name="T33" fmla="*/ 300 h 2048"/>
                  <a:gd name="T34" fmla="*/ 968 w 2048"/>
                  <a:gd name="T35" fmla="*/ 180 h 2048"/>
                  <a:gd name="T36" fmla="*/ 1088 w 2048"/>
                  <a:gd name="T37" fmla="*/ 180 h 2048"/>
                  <a:gd name="T38" fmla="*/ 1028 w 2048"/>
                  <a:gd name="T39" fmla="*/ 480 h 2048"/>
                  <a:gd name="T40" fmla="*/ 968 w 2048"/>
                  <a:gd name="T41" fmla="*/ 300 h 2048"/>
                  <a:gd name="T42" fmla="*/ 420 w 2048"/>
                  <a:gd name="T43" fmla="*/ 120 h 2048"/>
                  <a:gd name="T44" fmla="*/ 480 w 2048"/>
                  <a:gd name="T45" fmla="*/ 420 h 2048"/>
                  <a:gd name="T46" fmla="*/ 360 w 2048"/>
                  <a:gd name="T47" fmla="*/ 420 h 2048"/>
                  <a:gd name="T48" fmla="*/ 1508 w 2048"/>
                  <a:gd name="T49" fmla="*/ 1928 h 2048"/>
                  <a:gd name="T50" fmla="*/ 1508 w 2048"/>
                  <a:gd name="T51" fmla="*/ 1088 h 2048"/>
                  <a:gd name="T52" fmla="*/ 1508 w 2048"/>
                  <a:gd name="T53" fmla="*/ 1928 h 2048"/>
                  <a:gd name="T54" fmla="*/ 1508 w 2048"/>
                  <a:gd name="T55" fmla="*/ 968 h 2048"/>
                  <a:gd name="T56" fmla="*/ 1148 w 2048"/>
                  <a:gd name="T57" fmla="*/ 1088 h 2048"/>
                  <a:gd name="T58" fmla="*/ 848 w 2048"/>
                  <a:gd name="T59" fmla="*/ 1148 h 2048"/>
                  <a:gd name="T60" fmla="*/ 1059 w 2048"/>
                  <a:gd name="T61" fmla="*/ 1208 h 2048"/>
                  <a:gd name="T62" fmla="*/ 908 w 2048"/>
                  <a:gd name="T63" fmla="*/ 1448 h 2048"/>
                  <a:gd name="T64" fmla="*/ 908 w 2048"/>
                  <a:gd name="T65" fmla="*/ 1568 h 2048"/>
                  <a:gd name="T66" fmla="*/ 1059 w 2048"/>
                  <a:gd name="T67" fmla="*/ 1808 h 2048"/>
                  <a:gd name="T68" fmla="*/ 120 w 2048"/>
                  <a:gd name="T69" fmla="*/ 1748 h 2048"/>
                  <a:gd name="T70" fmla="*/ 1928 w 2048"/>
                  <a:gd name="T71" fmla="*/ 848 h 2048"/>
                  <a:gd name="T72" fmla="*/ 1928 w 2048"/>
                  <a:gd name="T73" fmla="*/ 728 h 2048"/>
                  <a:gd name="T74" fmla="*/ 120 w 2048"/>
                  <a:gd name="T75" fmla="*/ 420 h 2048"/>
                  <a:gd name="T76" fmla="*/ 240 w 2048"/>
                  <a:gd name="T77" fmla="*/ 360 h 2048"/>
                  <a:gd name="T78" fmla="*/ 420 w 2048"/>
                  <a:gd name="T79" fmla="*/ 600 h 2048"/>
                  <a:gd name="T80" fmla="*/ 600 w 2048"/>
                  <a:gd name="T81" fmla="*/ 360 h 2048"/>
                  <a:gd name="T82" fmla="*/ 848 w 2048"/>
                  <a:gd name="T83" fmla="*/ 420 h 2048"/>
                  <a:gd name="T84" fmla="*/ 1208 w 2048"/>
                  <a:gd name="T85" fmla="*/ 420 h 2048"/>
                  <a:gd name="T86" fmla="*/ 1448 w 2048"/>
                  <a:gd name="T87" fmla="*/ 360 h 2048"/>
                  <a:gd name="T88" fmla="*/ 1628 w 2048"/>
                  <a:gd name="T89" fmla="*/ 600 h 2048"/>
                  <a:gd name="T90" fmla="*/ 1808 w 2048"/>
                  <a:gd name="T91" fmla="*/ 360 h 2048"/>
                  <a:gd name="T92" fmla="*/ 1928 w 2048"/>
                  <a:gd name="T93" fmla="*/ 42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48" h="2048">
                    <a:moveTo>
                      <a:pt x="1868" y="240"/>
                    </a:moveTo>
                    <a:cubicBezTo>
                      <a:pt x="1808" y="240"/>
                      <a:pt x="1808" y="240"/>
                      <a:pt x="1808" y="240"/>
                    </a:cubicBezTo>
                    <a:cubicBezTo>
                      <a:pt x="1808" y="180"/>
                      <a:pt x="1808" y="180"/>
                      <a:pt x="1808" y="180"/>
                    </a:cubicBezTo>
                    <a:cubicBezTo>
                      <a:pt x="1808" y="81"/>
                      <a:pt x="1727" y="0"/>
                      <a:pt x="1628" y="0"/>
                    </a:cubicBezTo>
                    <a:cubicBezTo>
                      <a:pt x="1529" y="0"/>
                      <a:pt x="1448" y="81"/>
                      <a:pt x="1448" y="180"/>
                    </a:cubicBezTo>
                    <a:cubicBezTo>
                      <a:pt x="1448" y="240"/>
                      <a:pt x="1448" y="240"/>
                      <a:pt x="1448" y="240"/>
                    </a:cubicBezTo>
                    <a:cubicBezTo>
                      <a:pt x="1208" y="240"/>
                      <a:pt x="1208" y="240"/>
                      <a:pt x="1208" y="240"/>
                    </a:cubicBezTo>
                    <a:cubicBezTo>
                      <a:pt x="1208" y="180"/>
                      <a:pt x="1208" y="180"/>
                      <a:pt x="1208" y="180"/>
                    </a:cubicBezTo>
                    <a:cubicBezTo>
                      <a:pt x="1208" y="81"/>
                      <a:pt x="1127" y="0"/>
                      <a:pt x="1028" y="0"/>
                    </a:cubicBezTo>
                    <a:cubicBezTo>
                      <a:pt x="929" y="0"/>
                      <a:pt x="848" y="81"/>
                      <a:pt x="848" y="180"/>
                    </a:cubicBezTo>
                    <a:cubicBezTo>
                      <a:pt x="848" y="240"/>
                      <a:pt x="848" y="240"/>
                      <a:pt x="848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180"/>
                      <a:pt x="600" y="180"/>
                      <a:pt x="600" y="180"/>
                    </a:cubicBezTo>
                    <a:cubicBezTo>
                      <a:pt x="600" y="81"/>
                      <a:pt x="519" y="0"/>
                      <a:pt x="420" y="0"/>
                    </a:cubicBezTo>
                    <a:cubicBezTo>
                      <a:pt x="321" y="0"/>
                      <a:pt x="240" y="81"/>
                      <a:pt x="240" y="18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180" y="240"/>
                      <a:pt x="180" y="240"/>
                      <a:pt x="180" y="240"/>
                    </a:cubicBezTo>
                    <a:cubicBezTo>
                      <a:pt x="81" y="240"/>
                      <a:pt x="0" y="321"/>
                      <a:pt x="0" y="420"/>
                    </a:cubicBezTo>
                    <a:cubicBezTo>
                      <a:pt x="0" y="1748"/>
                      <a:pt x="0" y="1748"/>
                      <a:pt x="0" y="1748"/>
                    </a:cubicBezTo>
                    <a:cubicBezTo>
                      <a:pt x="0" y="1847"/>
                      <a:pt x="81" y="1928"/>
                      <a:pt x="180" y="1928"/>
                    </a:cubicBezTo>
                    <a:cubicBezTo>
                      <a:pt x="1169" y="1928"/>
                      <a:pt x="1169" y="1928"/>
                      <a:pt x="1169" y="1928"/>
                    </a:cubicBezTo>
                    <a:cubicBezTo>
                      <a:pt x="1262" y="2003"/>
                      <a:pt x="1380" y="2048"/>
                      <a:pt x="1508" y="2048"/>
                    </a:cubicBezTo>
                    <a:cubicBezTo>
                      <a:pt x="1806" y="2048"/>
                      <a:pt x="2048" y="1806"/>
                      <a:pt x="2048" y="1508"/>
                    </a:cubicBezTo>
                    <a:cubicBezTo>
                      <a:pt x="2048" y="420"/>
                      <a:pt x="2048" y="420"/>
                      <a:pt x="2048" y="420"/>
                    </a:cubicBezTo>
                    <a:cubicBezTo>
                      <a:pt x="2048" y="321"/>
                      <a:pt x="1967" y="240"/>
                      <a:pt x="1868" y="240"/>
                    </a:cubicBezTo>
                    <a:close/>
                    <a:moveTo>
                      <a:pt x="1568" y="180"/>
                    </a:moveTo>
                    <a:cubicBezTo>
                      <a:pt x="1568" y="147"/>
                      <a:pt x="1595" y="120"/>
                      <a:pt x="1628" y="120"/>
                    </a:cubicBezTo>
                    <a:cubicBezTo>
                      <a:pt x="1661" y="120"/>
                      <a:pt x="1688" y="147"/>
                      <a:pt x="1688" y="180"/>
                    </a:cubicBezTo>
                    <a:cubicBezTo>
                      <a:pt x="1688" y="420"/>
                      <a:pt x="1688" y="420"/>
                      <a:pt x="1688" y="420"/>
                    </a:cubicBezTo>
                    <a:cubicBezTo>
                      <a:pt x="1688" y="453"/>
                      <a:pt x="1661" y="480"/>
                      <a:pt x="1628" y="480"/>
                    </a:cubicBezTo>
                    <a:cubicBezTo>
                      <a:pt x="1595" y="480"/>
                      <a:pt x="1568" y="453"/>
                      <a:pt x="1568" y="420"/>
                    </a:cubicBezTo>
                    <a:lnTo>
                      <a:pt x="1568" y="180"/>
                    </a:lnTo>
                    <a:close/>
                    <a:moveTo>
                      <a:pt x="968" y="300"/>
                    </a:move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180"/>
                      <a:pt x="968" y="180"/>
                      <a:pt x="968" y="180"/>
                    </a:cubicBezTo>
                    <a:cubicBezTo>
                      <a:pt x="968" y="147"/>
                      <a:pt x="995" y="120"/>
                      <a:pt x="1028" y="120"/>
                    </a:cubicBezTo>
                    <a:cubicBezTo>
                      <a:pt x="1061" y="120"/>
                      <a:pt x="1088" y="147"/>
                      <a:pt x="1088" y="180"/>
                    </a:cubicBezTo>
                    <a:cubicBezTo>
                      <a:pt x="1088" y="420"/>
                      <a:pt x="1088" y="420"/>
                      <a:pt x="1088" y="420"/>
                    </a:cubicBezTo>
                    <a:cubicBezTo>
                      <a:pt x="1088" y="453"/>
                      <a:pt x="1061" y="480"/>
                      <a:pt x="1028" y="480"/>
                    </a:cubicBezTo>
                    <a:cubicBezTo>
                      <a:pt x="995" y="480"/>
                      <a:pt x="968" y="453"/>
                      <a:pt x="968" y="420"/>
                    </a:cubicBezTo>
                    <a:lnTo>
                      <a:pt x="968" y="300"/>
                    </a:lnTo>
                    <a:close/>
                    <a:moveTo>
                      <a:pt x="360" y="180"/>
                    </a:moveTo>
                    <a:cubicBezTo>
                      <a:pt x="360" y="147"/>
                      <a:pt x="387" y="120"/>
                      <a:pt x="420" y="120"/>
                    </a:cubicBezTo>
                    <a:cubicBezTo>
                      <a:pt x="453" y="120"/>
                      <a:pt x="480" y="147"/>
                      <a:pt x="480" y="180"/>
                    </a:cubicBezTo>
                    <a:cubicBezTo>
                      <a:pt x="480" y="420"/>
                      <a:pt x="480" y="420"/>
                      <a:pt x="480" y="420"/>
                    </a:cubicBezTo>
                    <a:cubicBezTo>
                      <a:pt x="480" y="453"/>
                      <a:pt x="453" y="480"/>
                      <a:pt x="420" y="480"/>
                    </a:cubicBezTo>
                    <a:cubicBezTo>
                      <a:pt x="387" y="480"/>
                      <a:pt x="360" y="453"/>
                      <a:pt x="360" y="420"/>
                    </a:cubicBezTo>
                    <a:lnTo>
                      <a:pt x="360" y="180"/>
                    </a:lnTo>
                    <a:close/>
                    <a:moveTo>
                      <a:pt x="1508" y="1928"/>
                    </a:moveTo>
                    <a:cubicBezTo>
                      <a:pt x="1276" y="1928"/>
                      <a:pt x="1088" y="1740"/>
                      <a:pt x="1088" y="1508"/>
                    </a:cubicBezTo>
                    <a:cubicBezTo>
                      <a:pt x="1088" y="1276"/>
                      <a:pt x="1276" y="1088"/>
                      <a:pt x="1508" y="1088"/>
                    </a:cubicBezTo>
                    <a:cubicBezTo>
                      <a:pt x="1740" y="1088"/>
                      <a:pt x="1928" y="1276"/>
                      <a:pt x="1928" y="1508"/>
                    </a:cubicBezTo>
                    <a:cubicBezTo>
                      <a:pt x="1928" y="1740"/>
                      <a:pt x="1740" y="1928"/>
                      <a:pt x="1508" y="1928"/>
                    </a:cubicBezTo>
                    <a:close/>
                    <a:moveTo>
                      <a:pt x="1928" y="1169"/>
                    </a:moveTo>
                    <a:cubicBezTo>
                      <a:pt x="1829" y="1046"/>
                      <a:pt x="1677" y="968"/>
                      <a:pt x="1508" y="968"/>
                    </a:cubicBezTo>
                    <a:cubicBezTo>
                      <a:pt x="1378" y="968"/>
                      <a:pt x="1259" y="1014"/>
                      <a:pt x="1166" y="1091"/>
                    </a:cubicBezTo>
                    <a:cubicBezTo>
                      <a:pt x="1160" y="1089"/>
                      <a:pt x="1154" y="1088"/>
                      <a:pt x="1148" y="1088"/>
                    </a:cubicBezTo>
                    <a:cubicBezTo>
                      <a:pt x="908" y="1088"/>
                      <a:pt x="908" y="1088"/>
                      <a:pt x="908" y="1088"/>
                    </a:cubicBezTo>
                    <a:cubicBezTo>
                      <a:pt x="875" y="1088"/>
                      <a:pt x="848" y="1115"/>
                      <a:pt x="848" y="1148"/>
                    </a:cubicBezTo>
                    <a:cubicBezTo>
                      <a:pt x="848" y="1181"/>
                      <a:pt x="875" y="1208"/>
                      <a:pt x="908" y="1208"/>
                    </a:cubicBezTo>
                    <a:cubicBezTo>
                      <a:pt x="1059" y="1208"/>
                      <a:pt x="1059" y="1208"/>
                      <a:pt x="1059" y="1208"/>
                    </a:cubicBezTo>
                    <a:cubicBezTo>
                      <a:pt x="1012" y="1278"/>
                      <a:pt x="981" y="1360"/>
                      <a:pt x="971" y="1448"/>
                    </a:cubicBezTo>
                    <a:cubicBezTo>
                      <a:pt x="908" y="1448"/>
                      <a:pt x="908" y="1448"/>
                      <a:pt x="908" y="1448"/>
                    </a:cubicBezTo>
                    <a:cubicBezTo>
                      <a:pt x="875" y="1448"/>
                      <a:pt x="848" y="1475"/>
                      <a:pt x="848" y="1508"/>
                    </a:cubicBezTo>
                    <a:cubicBezTo>
                      <a:pt x="848" y="1541"/>
                      <a:pt x="875" y="1568"/>
                      <a:pt x="908" y="1568"/>
                    </a:cubicBezTo>
                    <a:cubicBezTo>
                      <a:pt x="971" y="1568"/>
                      <a:pt x="971" y="1568"/>
                      <a:pt x="971" y="1568"/>
                    </a:cubicBezTo>
                    <a:cubicBezTo>
                      <a:pt x="981" y="1656"/>
                      <a:pt x="1012" y="1738"/>
                      <a:pt x="1059" y="1808"/>
                    </a:cubicBezTo>
                    <a:cubicBezTo>
                      <a:pt x="180" y="1808"/>
                      <a:pt x="180" y="1808"/>
                      <a:pt x="180" y="1808"/>
                    </a:cubicBezTo>
                    <a:cubicBezTo>
                      <a:pt x="147" y="1808"/>
                      <a:pt x="120" y="1781"/>
                      <a:pt x="120" y="1748"/>
                    </a:cubicBezTo>
                    <a:cubicBezTo>
                      <a:pt x="120" y="848"/>
                      <a:pt x="120" y="848"/>
                      <a:pt x="120" y="848"/>
                    </a:cubicBezTo>
                    <a:cubicBezTo>
                      <a:pt x="1928" y="848"/>
                      <a:pt x="1928" y="848"/>
                      <a:pt x="1928" y="848"/>
                    </a:cubicBezTo>
                    <a:lnTo>
                      <a:pt x="1928" y="1169"/>
                    </a:lnTo>
                    <a:close/>
                    <a:moveTo>
                      <a:pt x="1928" y="728"/>
                    </a:moveTo>
                    <a:cubicBezTo>
                      <a:pt x="120" y="728"/>
                      <a:pt x="120" y="728"/>
                      <a:pt x="120" y="728"/>
                    </a:cubicBezTo>
                    <a:cubicBezTo>
                      <a:pt x="120" y="420"/>
                      <a:pt x="120" y="420"/>
                      <a:pt x="120" y="420"/>
                    </a:cubicBezTo>
                    <a:cubicBezTo>
                      <a:pt x="120" y="387"/>
                      <a:pt x="147" y="360"/>
                      <a:pt x="180" y="360"/>
                    </a:cubicBezTo>
                    <a:cubicBezTo>
                      <a:pt x="240" y="360"/>
                      <a:pt x="240" y="360"/>
                      <a:pt x="240" y="360"/>
                    </a:cubicBezTo>
                    <a:cubicBezTo>
                      <a:pt x="240" y="420"/>
                      <a:pt x="240" y="420"/>
                      <a:pt x="240" y="420"/>
                    </a:cubicBezTo>
                    <a:cubicBezTo>
                      <a:pt x="240" y="519"/>
                      <a:pt x="321" y="600"/>
                      <a:pt x="420" y="600"/>
                    </a:cubicBezTo>
                    <a:cubicBezTo>
                      <a:pt x="519" y="600"/>
                      <a:pt x="600" y="519"/>
                      <a:pt x="600" y="420"/>
                    </a:cubicBezTo>
                    <a:cubicBezTo>
                      <a:pt x="600" y="360"/>
                      <a:pt x="600" y="360"/>
                      <a:pt x="600" y="360"/>
                    </a:cubicBezTo>
                    <a:cubicBezTo>
                      <a:pt x="848" y="360"/>
                      <a:pt x="848" y="360"/>
                      <a:pt x="848" y="360"/>
                    </a:cubicBezTo>
                    <a:cubicBezTo>
                      <a:pt x="848" y="420"/>
                      <a:pt x="848" y="420"/>
                      <a:pt x="848" y="420"/>
                    </a:cubicBezTo>
                    <a:cubicBezTo>
                      <a:pt x="848" y="519"/>
                      <a:pt x="929" y="600"/>
                      <a:pt x="1028" y="600"/>
                    </a:cubicBezTo>
                    <a:cubicBezTo>
                      <a:pt x="1127" y="600"/>
                      <a:pt x="1208" y="519"/>
                      <a:pt x="1208" y="420"/>
                    </a:cubicBezTo>
                    <a:cubicBezTo>
                      <a:pt x="1208" y="360"/>
                      <a:pt x="1208" y="360"/>
                      <a:pt x="1208" y="360"/>
                    </a:cubicBez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48" y="420"/>
                      <a:pt x="1448" y="420"/>
                      <a:pt x="1448" y="420"/>
                    </a:cubicBezTo>
                    <a:cubicBezTo>
                      <a:pt x="1448" y="519"/>
                      <a:pt x="1529" y="600"/>
                      <a:pt x="1628" y="600"/>
                    </a:cubicBezTo>
                    <a:cubicBezTo>
                      <a:pt x="1727" y="600"/>
                      <a:pt x="1808" y="519"/>
                      <a:pt x="1808" y="420"/>
                    </a:cubicBezTo>
                    <a:cubicBezTo>
                      <a:pt x="1808" y="360"/>
                      <a:pt x="1808" y="360"/>
                      <a:pt x="1808" y="360"/>
                    </a:cubicBezTo>
                    <a:cubicBezTo>
                      <a:pt x="1868" y="360"/>
                      <a:pt x="1868" y="360"/>
                      <a:pt x="1868" y="360"/>
                    </a:cubicBezTo>
                    <a:cubicBezTo>
                      <a:pt x="1901" y="360"/>
                      <a:pt x="1928" y="387"/>
                      <a:pt x="1928" y="420"/>
                    </a:cubicBezTo>
                    <a:lnTo>
                      <a:pt x="1928" y="7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2" name="Group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943564" y="1138328"/>
            <a:ext cx="495948" cy="495947"/>
            <a:chOff x="1072536" y="1083143"/>
            <a:chExt cx="788715" cy="788715"/>
          </a:xfrm>
        </p:grpSpPr>
        <p:sp>
          <p:nvSpPr>
            <p:cNvPr id="153" name="Oval 152"/>
            <p:cNvSpPr/>
            <p:nvPr/>
          </p:nvSpPr>
          <p:spPr>
            <a:xfrm>
              <a:off x="1072536" y="1083143"/>
              <a:ext cx="788715" cy="788715"/>
            </a:xfrm>
            <a:prstGeom prst="ellipse">
              <a:avLst/>
            </a:prstGeom>
            <a:solidFill>
              <a:srgbClr val="30353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1321776" y="1364417"/>
              <a:ext cx="381490" cy="216726"/>
              <a:chOff x="3340648" y="3269106"/>
              <a:chExt cx="479215" cy="272245"/>
            </a:xfrm>
          </p:grpSpPr>
          <p:sp>
            <p:nvSpPr>
              <p:cNvPr id="155" name="Freeform 11"/>
              <p:cNvSpPr>
                <a:spLocks noEditPoints="1"/>
              </p:cNvSpPr>
              <p:nvPr/>
            </p:nvSpPr>
            <p:spPr bwMode="auto">
              <a:xfrm>
                <a:off x="3340648" y="3269106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2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graphicFrame>
        <p:nvGraphicFramePr>
          <p:cNvPr id="149" name="Chart 148" descr="This is a chart. "/>
          <p:cNvGraphicFramePr/>
          <p:nvPr>
            <p:extLst>
              <p:ext uri="{D42A27DB-BD31-4B8C-83A1-F6EECF244321}">
                <p14:modId xmlns:p14="http://schemas.microsoft.com/office/powerpoint/2010/main" val="3498961305"/>
              </p:ext>
            </p:extLst>
          </p:nvPr>
        </p:nvGraphicFramePr>
        <p:xfrm>
          <a:off x="6172364" y="2230399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pic>
        <p:nvPicPr>
          <p:cNvPr id="84" name="Picture 83" descr="Logo, company name&#10;&#10;Description automatically generated">
            <a:extLst>
              <a:ext uri="{FF2B5EF4-FFF2-40B4-BE49-F238E27FC236}">
                <a16:creationId xmlns:a16="http://schemas.microsoft.com/office/drawing/2014/main" id="{8B92B6CA-17C4-4DF7-B4C8-2DC66C5DC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" t="28630" r="67215" b="12687"/>
          <a:stretch/>
        </p:blipFill>
        <p:spPr>
          <a:xfrm>
            <a:off x="0" y="5807508"/>
            <a:ext cx="1154644" cy="10592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8" name="Rectangle 117" descr="This is a chart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This is a chart. "/>
          <p:cNvGrpSpPr/>
          <p:nvPr/>
        </p:nvGrpSpPr>
        <p:grpSpPr>
          <a:xfrm>
            <a:off x="583395" y="1883938"/>
            <a:ext cx="3259338" cy="4038852"/>
            <a:chOff x="551523" y="1883938"/>
            <a:chExt cx="3259338" cy="4038852"/>
          </a:xfrm>
        </p:grpSpPr>
        <p:sp>
          <p:nvSpPr>
            <p:cNvPr id="116" name="Rectangle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58" name="Chart 57"/>
            <p:cNvGraphicFramePr/>
            <p:nvPr>
              <p:extLst>
                <p:ext uri="{D42A27DB-BD31-4B8C-83A1-F6EECF244321}">
                  <p14:modId xmlns:p14="http://schemas.microsoft.com/office/powerpoint/2010/main" val="3400873298"/>
                </p:ext>
              </p:extLst>
            </p:nvPr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551523" y="5276459"/>
              <a:ext cx="325933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2714801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518369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4" name="Group 13" descr="This is a chart. 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ctangle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6" name="Chart 75"/>
            <p:cNvGraphicFramePr/>
            <p:nvPr>
              <p:extLst>
                <p:ext uri="{D42A27DB-BD31-4B8C-83A1-F6EECF244321}">
                  <p14:modId xmlns:p14="http://schemas.microsoft.com/office/powerpoint/2010/main" val="1654741863"/>
                </p:ext>
              </p:extLst>
            </p:nvPr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4" name="TextBox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60%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85498" y="1129220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06" name="Group 105" descr="This is a chart. "/>
          <p:cNvGrpSpPr/>
          <p:nvPr/>
        </p:nvGrpSpPr>
        <p:grpSpPr>
          <a:xfrm>
            <a:off x="8437050" y="1986633"/>
            <a:ext cx="3131847" cy="3936157"/>
            <a:chOff x="8598198" y="1937312"/>
            <a:chExt cx="3309256" cy="4159129"/>
          </a:xfrm>
        </p:grpSpPr>
        <p:graphicFrame>
          <p:nvGraphicFramePr>
            <p:cNvPr id="77" name="Chart 76"/>
            <p:cNvGraphicFramePr/>
            <p:nvPr>
              <p:extLst>
                <p:ext uri="{D42A27DB-BD31-4B8C-83A1-F6EECF244321}">
                  <p14:modId xmlns:p14="http://schemas.microsoft.com/office/powerpoint/2010/main" val="606657106"/>
                </p:ext>
              </p:extLst>
            </p:nvPr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5" name="TextBox 94"/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466189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69757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4D58A637-CA89-4464-908E-4FE48A08B4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" t="28630" r="67215" b="12687"/>
          <a:stretch/>
        </p:blipFill>
        <p:spPr>
          <a:xfrm>
            <a:off x="0" y="5807508"/>
            <a:ext cx="1154644" cy="10592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>
              <p:ext uri="{D42A27DB-BD31-4B8C-83A1-F6EECF244321}">
                <p14:modId xmlns:p14="http://schemas.microsoft.com/office/powerpoint/2010/main" val="2016127118"/>
              </p:ext>
            </p:extLst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74531308"/>
                </p:ext>
              </p:extLst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>
                <p:ext uri="{D42A27DB-BD31-4B8C-83A1-F6EECF244321}">
                  <p14:modId xmlns:p14="http://schemas.microsoft.com/office/powerpoint/2010/main" val="505626742"/>
                </p:ext>
              </p:extLst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114385"/>
              </p:ext>
            </p:extLst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87665" y="903690"/>
            <a:ext cx="14166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EMPLOYEMENTS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293929" y="903690"/>
            <a:ext cx="17007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TIME MANAGEMENT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220529" y="903690"/>
            <a:ext cx="16542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TEAM CONNECTION</a:t>
            </a:r>
          </a:p>
        </p:txBody>
      </p:sp>
      <p:sp>
        <p:nvSpPr>
          <p:cNvPr id="138" name="Rectangle 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10" y="2534138"/>
            <a:ext cx="2162981" cy="3472192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5846" y="1257300"/>
            <a:ext cx="3680308" cy="2453538"/>
            <a:chOff x="4064749" y="1192972"/>
            <a:chExt cx="4062503" cy="2708336"/>
          </a:xfrm>
        </p:grpSpPr>
        <p:grpSp>
          <p:nvGrpSpPr>
            <p:cNvPr id="2" name="Group 1"/>
            <p:cNvGrpSpPr/>
            <p:nvPr/>
          </p:nvGrpSpPr>
          <p:grpSpPr>
            <a:xfrm>
              <a:off x="4064749" y="1192972"/>
              <a:ext cx="4062503" cy="2708336"/>
              <a:chOff x="4064749" y="1192972"/>
              <a:chExt cx="4062503" cy="2708336"/>
            </a:xfrm>
          </p:grpSpPr>
          <p:graphicFrame>
            <p:nvGraphicFramePr>
              <p:cNvPr id="114" name="Chart 113"/>
              <p:cNvGraphicFramePr/>
              <p:nvPr>
                <p:extLst>
                  <p:ext uri="{D42A27DB-BD31-4B8C-83A1-F6EECF244321}">
                    <p14:modId xmlns:p14="http://schemas.microsoft.com/office/powerpoint/2010/main" val="3921070937"/>
                  </p:ext>
                </p:extLst>
              </p:nvPr>
            </p:nvGraphicFramePr>
            <p:xfrm>
              <a:off x="4064749" y="1192972"/>
              <a:ext cx="4062503" cy="2708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1" name="Oval 60"/>
              <p:cNvSpPr/>
              <p:nvPr/>
            </p:nvSpPr>
            <p:spPr>
              <a:xfrm>
                <a:off x="5302166" y="1753306"/>
                <a:ext cx="1587668" cy="1587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5708499" y="2119338"/>
              <a:ext cx="775002" cy="855603"/>
            </a:xfrm>
            <a:custGeom>
              <a:avLst/>
              <a:gdLst>
                <a:gd name="T0" fmla="*/ 1440 w 1800"/>
                <a:gd name="T1" fmla="*/ 544 h 2048"/>
                <a:gd name="T2" fmla="*/ 360 w 1800"/>
                <a:gd name="T3" fmla="*/ 544 h 2048"/>
                <a:gd name="T4" fmla="*/ 0 w 1800"/>
                <a:gd name="T5" fmla="*/ 1868 h 2048"/>
                <a:gd name="T6" fmla="*/ 1620 w 1800"/>
                <a:gd name="T7" fmla="*/ 2048 h 2048"/>
                <a:gd name="T8" fmla="*/ 1176 w 1800"/>
                <a:gd name="T9" fmla="*/ 1011 h 2048"/>
                <a:gd name="T10" fmla="*/ 900 w 1800"/>
                <a:gd name="T11" fmla="*/ 120 h 2048"/>
                <a:gd name="T12" fmla="*/ 900 w 1800"/>
                <a:gd name="T13" fmla="*/ 968 h 2048"/>
                <a:gd name="T14" fmla="*/ 1012 w 1800"/>
                <a:gd name="T15" fmla="*/ 1096 h 2048"/>
                <a:gd name="T16" fmla="*/ 788 w 1800"/>
                <a:gd name="T17" fmla="*/ 1096 h 2048"/>
                <a:gd name="T18" fmla="*/ 1012 w 1800"/>
                <a:gd name="T19" fmla="*/ 1096 h 2048"/>
                <a:gd name="T20" fmla="*/ 180 w 1800"/>
                <a:gd name="T21" fmla="*/ 1928 h 2048"/>
                <a:gd name="T22" fmla="*/ 419 w 1800"/>
                <a:gd name="T23" fmla="*/ 1254 h 2048"/>
                <a:gd name="T24" fmla="*/ 702 w 1800"/>
                <a:gd name="T25" fmla="*/ 1550 h 2048"/>
                <a:gd name="T26" fmla="*/ 778 w 1800"/>
                <a:gd name="T27" fmla="*/ 1637 h 2048"/>
                <a:gd name="T28" fmla="*/ 698 w 1800"/>
                <a:gd name="T29" fmla="*/ 1385 h 2048"/>
                <a:gd name="T30" fmla="*/ 669 w 1800"/>
                <a:gd name="T31" fmla="*/ 1414 h 2048"/>
                <a:gd name="T32" fmla="*/ 645 w 1800"/>
                <a:gd name="T33" fmla="*/ 1131 h 2048"/>
                <a:gd name="T34" fmla="*/ 698 w 1800"/>
                <a:gd name="T35" fmla="*/ 1385 h 2048"/>
                <a:gd name="T36" fmla="*/ 899 w 1800"/>
                <a:gd name="T37" fmla="*/ 1638 h 2048"/>
                <a:gd name="T38" fmla="*/ 901 w 1800"/>
                <a:gd name="T39" fmla="*/ 1638 h 2048"/>
                <a:gd name="T40" fmla="*/ 851 w 1800"/>
                <a:gd name="T41" fmla="*/ 1928 h 2048"/>
                <a:gd name="T42" fmla="*/ 900 w 1800"/>
                <a:gd name="T43" fmla="*/ 1628 h 2048"/>
                <a:gd name="T44" fmla="*/ 813 w 1800"/>
                <a:gd name="T45" fmla="*/ 1440 h 2048"/>
                <a:gd name="T46" fmla="*/ 987 w 1800"/>
                <a:gd name="T47" fmla="*/ 1440 h 2048"/>
                <a:gd name="T48" fmla="*/ 1155 w 1800"/>
                <a:gd name="T49" fmla="*/ 1131 h 2048"/>
                <a:gd name="T50" fmla="*/ 1134 w 1800"/>
                <a:gd name="T51" fmla="*/ 1417 h 2048"/>
                <a:gd name="T52" fmla="*/ 1102 w 1800"/>
                <a:gd name="T53" fmla="*/ 1385 h 2048"/>
                <a:gd name="T54" fmla="*/ 1155 w 1800"/>
                <a:gd name="T55" fmla="*/ 1131 h 2048"/>
                <a:gd name="T56" fmla="*/ 1071 w 1800"/>
                <a:gd name="T57" fmla="*/ 1928 h 2048"/>
                <a:gd name="T58" fmla="*/ 1076 w 1800"/>
                <a:gd name="T59" fmla="*/ 1529 h 2048"/>
                <a:gd name="T60" fmla="*/ 1188 w 1800"/>
                <a:gd name="T61" fmla="*/ 1544 h 2048"/>
                <a:gd name="T62" fmla="*/ 1680 w 1800"/>
                <a:gd name="T63" fmla="*/ 186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0" h="2048">
                  <a:moveTo>
                    <a:pt x="1176" y="1011"/>
                  </a:moveTo>
                  <a:cubicBezTo>
                    <a:pt x="1334" y="916"/>
                    <a:pt x="1440" y="742"/>
                    <a:pt x="1440" y="544"/>
                  </a:cubicBezTo>
                  <a:cubicBezTo>
                    <a:pt x="1440" y="244"/>
                    <a:pt x="1198" y="0"/>
                    <a:pt x="900" y="0"/>
                  </a:cubicBezTo>
                  <a:cubicBezTo>
                    <a:pt x="602" y="0"/>
                    <a:pt x="360" y="244"/>
                    <a:pt x="360" y="544"/>
                  </a:cubicBezTo>
                  <a:cubicBezTo>
                    <a:pt x="360" y="742"/>
                    <a:pt x="466" y="916"/>
                    <a:pt x="624" y="1011"/>
                  </a:cubicBezTo>
                  <a:cubicBezTo>
                    <a:pt x="269" y="1125"/>
                    <a:pt x="0" y="1460"/>
                    <a:pt x="0" y="1868"/>
                  </a:cubicBezTo>
                  <a:cubicBezTo>
                    <a:pt x="0" y="1967"/>
                    <a:pt x="81" y="2048"/>
                    <a:pt x="180" y="2048"/>
                  </a:cubicBezTo>
                  <a:cubicBezTo>
                    <a:pt x="197" y="2048"/>
                    <a:pt x="1577" y="2048"/>
                    <a:pt x="1620" y="2048"/>
                  </a:cubicBezTo>
                  <a:cubicBezTo>
                    <a:pt x="1719" y="2048"/>
                    <a:pt x="1800" y="1967"/>
                    <a:pt x="1800" y="1868"/>
                  </a:cubicBezTo>
                  <a:cubicBezTo>
                    <a:pt x="1800" y="1460"/>
                    <a:pt x="1531" y="1125"/>
                    <a:pt x="1176" y="1011"/>
                  </a:cubicBezTo>
                  <a:close/>
                  <a:moveTo>
                    <a:pt x="480" y="544"/>
                  </a:moveTo>
                  <a:cubicBezTo>
                    <a:pt x="480" y="310"/>
                    <a:pt x="668" y="120"/>
                    <a:pt x="900" y="120"/>
                  </a:cubicBezTo>
                  <a:cubicBezTo>
                    <a:pt x="1132" y="120"/>
                    <a:pt x="1320" y="310"/>
                    <a:pt x="1320" y="544"/>
                  </a:cubicBezTo>
                  <a:cubicBezTo>
                    <a:pt x="1320" y="778"/>
                    <a:pt x="1132" y="968"/>
                    <a:pt x="900" y="968"/>
                  </a:cubicBezTo>
                  <a:cubicBezTo>
                    <a:pt x="668" y="968"/>
                    <a:pt x="480" y="778"/>
                    <a:pt x="480" y="544"/>
                  </a:cubicBezTo>
                  <a:close/>
                  <a:moveTo>
                    <a:pt x="1012" y="1096"/>
                  </a:moveTo>
                  <a:cubicBezTo>
                    <a:pt x="900" y="1190"/>
                    <a:pt x="900" y="1190"/>
                    <a:pt x="900" y="1190"/>
                  </a:cubicBezTo>
                  <a:cubicBezTo>
                    <a:pt x="788" y="1096"/>
                    <a:pt x="788" y="1096"/>
                    <a:pt x="788" y="1096"/>
                  </a:cubicBezTo>
                  <a:cubicBezTo>
                    <a:pt x="824" y="1091"/>
                    <a:pt x="862" y="1088"/>
                    <a:pt x="900" y="1088"/>
                  </a:cubicBezTo>
                  <a:cubicBezTo>
                    <a:pt x="938" y="1088"/>
                    <a:pt x="976" y="1091"/>
                    <a:pt x="1012" y="1096"/>
                  </a:cubicBezTo>
                  <a:close/>
                  <a:moveTo>
                    <a:pt x="729" y="1928"/>
                  </a:moveTo>
                  <a:cubicBezTo>
                    <a:pt x="180" y="1928"/>
                    <a:pt x="180" y="1928"/>
                    <a:pt x="180" y="1928"/>
                  </a:cubicBezTo>
                  <a:cubicBezTo>
                    <a:pt x="147" y="1928"/>
                    <a:pt x="120" y="1901"/>
                    <a:pt x="120" y="1868"/>
                  </a:cubicBezTo>
                  <a:cubicBezTo>
                    <a:pt x="120" y="1619"/>
                    <a:pt x="237" y="1397"/>
                    <a:pt x="419" y="1254"/>
                  </a:cubicBezTo>
                  <a:cubicBezTo>
                    <a:pt x="610" y="1541"/>
                    <a:pt x="610" y="1541"/>
                    <a:pt x="610" y="1541"/>
                  </a:cubicBezTo>
                  <a:cubicBezTo>
                    <a:pt x="631" y="1573"/>
                    <a:pt x="676" y="1577"/>
                    <a:pt x="702" y="1550"/>
                  </a:cubicBezTo>
                  <a:cubicBezTo>
                    <a:pt x="724" y="1529"/>
                    <a:pt x="724" y="1529"/>
                    <a:pt x="724" y="1529"/>
                  </a:cubicBezTo>
                  <a:cubicBezTo>
                    <a:pt x="778" y="1637"/>
                    <a:pt x="778" y="1637"/>
                    <a:pt x="778" y="1637"/>
                  </a:cubicBezTo>
                  <a:lnTo>
                    <a:pt x="729" y="1928"/>
                  </a:lnTo>
                  <a:close/>
                  <a:moveTo>
                    <a:pt x="698" y="1385"/>
                  </a:moveTo>
                  <a:cubicBezTo>
                    <a:pt x="698" y="1385"/>
                    <a:pt x="698" y="1385"/>
                    <a:pt x="698" y="1385"/>
                  </a:cubicBezTo>
                  <a:cubicBezTo>
                    <a:pt x="669" y="1414"/>
                    <a:pt x="669" y="1414"/>
                    <a:pt x="669" y="1414"/>
                  </a:cubicBezTo>
                  <a:cubicBezTo>
                    <a:pt x="519" y="1188"/>
                    <a:pt x="519" y="1188"/>
                    <a:pt x="519" y="1188"/>
                  </a:cubicBezTo>
                  <a:cubicBezTo>
                    <a:pt x="559" y="1165"/>
                    <a:pt x="601" y="1146"/>
                    <a:pt x="645" y="1131"/>
                  </a:cubicBezTo>
                  <a:cubicBezTo>
                    <a:pt x="650" y="1138"/>
                    <a:pt x="640" y="1129"/>
                    <a:pt x="811" y="1272"/>
                  </a:cubicBezTo>
                  <a:lnTo>
                    <a:pt x="698" y="1385"/>
                  </a:lnTo>
                  <a:close/>
                  <a:moveTo>
                    <a:pt x="851" y="1928"/>
                  </a:moveTo>
                  <a:cubicBezTo>
                    <a:pt x="899" y="1638"/>
                    <a:pt x="899" y="1638"/>
                    <a:pt x="899" y="1638"/>
                  </a:cubicBezTo>
                  <a:cubicBezTo>
                    <a:pt x="900" y="1635"/>
                    <a:pt x="900" y="1631"/>
                    <a:pt x="900" y="1628"/>
                  </a:cubicBezTo>
                  <a:cubicBezTo>
                    <a:pt x="900" y="1631"/>
                    <a:pt x="900" y="1635"/>
                    <a:pt x="901" y="1638"/>
                  </a:cubicBezTo>
                  <a:cubicBezTo>
                    <a:pt x="949" y="1928"/>
                    <a:pt x="949" y="1928"/>
                    <a:pt x="949" y="1928"/>
                  </a:cubicBezTo>
                  <a:lnTo>
                    <a:pt x="851" y="1928"/>
                  </a:lnTo>
                  <a:close/>
                  <a:moveTo>
                    <a:pt x="906" y="1601"/>
                  </a:moveTo>
                  <a:cubicBezTo>
                    <a:pt x="902" y="1610"/>
                    <a:pt x="900" y="1619"/>
                    <a:pt x="900" y="1628"/>
                  </a:cubicBezTo>
                  <a:cubicBezTo>
                    <a:pt x="900" y="1619"/>
                    <a:pt x="898" y="1610"/>
                    <a:pt x="894" y="1601"/>
                  </a:cubicBezTo>
                  <a:cubicBezTo>
                    <a:pt x="813" y="1440"/>
                    <a:pt x="813" y="1440"/>
                    <a:pt x="813" y="1440"/>
                  </a:cubicBezTo>
                  <a:cubicBezTo>
                    <a:pt x="900" y="1353"/>
                    <a:pt x="900" y="1353"/>
                    <a:pt x="900" y="1353"/>
                  </a:cubicBezTo>
                  <a:cubicBezTo>
                    <a:pt x="987" y="1440"/>
                    <a:pt x="987" y="1440"/>
                    <a:pt x="987" y="1440"/>
                  </a:cubicBezTo>
                  <a:lnTo>
                    <a:pt x="906" y="1601"/>
                  </a:lnTo>
                  <a:close/>
                  <a:moveTo>
                    <a:pt x="1155" y="1131"/>
                  </a:moveTo>
                  <a:cubicBezTo>
                    <a:pt x="1205" y="1148"/>
                    <a:pt x="1253" y="1171"/>
                    <a:pt x="1298" y="1197"/>
                  </a:cubicBezTo>
                  <a:cubicBezTo>
                    <a:pt x="1134" y="1417"/>
                    <a:pt x="1134" y="1417"/>
                    <a:pt x="1134" y="1417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989" y="1272"/>
                    <a:pt x="989" y="1272"/>
                    <a:pt x="989" y="1272"/>
                  </a:cubicBezTo>
                  <a:cubicBezTo>
                    <a:pt x="1161" y="1128"/>
                    <a:pt x="1150" y="1138"/>
                    <a:pt x="1155" y="1131"/>
                  </a:cubicBezTo>
                  <a:close/>
                  <a:moveTo>
                    <a:pt x="1620" y="1928"/>
                  </a:moveTo>
                  <a:cubicBezTo>
                    <a:pt x="1071" y="1928"/>
                    <a:pt x="1071" y="1928"/>
                    <a:pt x="1071" y="1928"/>
                  </a:cubicBezTo>
                  <a:cubicBezTo>
                    <a:pt x="1022" y="1637"/>
                    <a:pt x="1022" y="1637"/>
                    <a:pt x="1022" y="1637"/>
                  </a:cubicBezTo>
                  <a:cubicBezTo>
                    <a:pt x="1076" y="1529"/>
                    <a:pt x="1076" y="1529"/>
                    <a:pt x="1076" y="1529"/>
                  </a:cubicBezTo>
                  <a:cubicBezTo>
                    <a:pt x="1098" y="1550"/>
                    <a:pt x="1098" y="1550"/>
                    <a:pt x="1098" y="1550"/>
                  </a:cubicBezTo>
                  <a:cubicBezTo>
                    <a:pt x="1123" y="1576"/>
                    <a:pt x="1166" y="1573"/>
                    <a:pt x="1188" y="1544"/>
                  </a:cubicBezTo>
                  <a:cubicBezTo>
                    <a:pt x="1396" y="1267"/>
                    <a:pt x="1396" y="1267"/>
                    <a:pt x="1396" y="1267"/>
                  </a:cubicBezTo>
                  <a:cubicBezTo>
                    <a:pt x="1569" y="1410"/>
                    <a:pt x="1680" y="1626"/>
                    <a:pt x="1680" y="1868"/>
                  </a:cubicBezTo>
                  <a:cubicBezTo>
                    <a:pt x="1680" y="1901"/>
                    <a:pt x="1653" y="1928"/>
                    <a:pt x="1620" y="1928"/>
                  </a:cubicBezTo>
                  <a:close/>
                </a:path>
              </a:pathLst>
            </a:custGeom>
            <a:solidFill>
              <a:srgbClr val="98A3A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5018682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5259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98A3AD"/>
                </a:solidFill>
              </a:rPr>
              <a:t>60%</a:t>
            </a:r>
          </a:p>
        </p:txBody>
      </p:sp>
      <p:sp>
        <p:nvSpPr>
          <p:cNvPr id="141" name="Rectangl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712" y="2543209"/>
            <a:ext cx="2173221" cy="3471990"/>
          </a:xfrm>
          <a:prstGeom prst="rect">
            <a:avLst/>
          </a:prstGeom>
          <a:gradFill flip="none" rotWithShape="1">
            <a:gsLst>
              <a:gs pos="100000">
                <a:srgbClr val="30353F">
                  <a:alpha val="0"/>
                </a:srgbClr>
              </a:gs>
              <a:gs pos="0">
                <a:srgbClr val="30353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169" y="1258770"/>
            <a:ext cx="3680307" cy="2453539"/>
            <a:chOff x="-20046" y="1192971"/>
            <a:chExt cx="4062503" cy="2708336"/>
          </a:xfrm>
        </p:grpSpPr>
        <p:sp>
          <p:nvSpPr>
            <p:cNvPr id="142" name="Oval 141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-20046" y="1192971"/>
              <a:ext cx="4062503" cy="2708336"/>
              <a:chOff x="825276" y="1527237"/>
              <a:chExt cx="3419288" cy="2279526"/>
            </a:xfrm>
          </p:grpSpPr>
          <p:graphicFrame>
            <p:nvGraphicFramePr>
              <p:cNvPr id="46" name="Chart 45"/>
              <p:cNvGraphicFramePr/>
              <p:nvPr>
                <p:extLst>
                  <p:ext uri="{D42A27DB-BD31-4B8C-83A1-F6EECF244321}">
                    <p14:modId xmlns:p14="http://schemas.microsoft.com/office/powerpoint/2010/main" val="1540568077"/>
                  </p:ext>
                </p:extLst>
              </p:nvPr>
            </p:nvGraphicFramePr>
            <p:xfrm>
              <a:off x="825276" y="1527237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pSp>
            <p:nvGrpSpPr>
              <p:cNvPr id="95" name="Group 94"/>
              <p:cNvGrpSpPr/>
              <p:nvPr/>
            </p:nvGrpSpPr>
            <p:grpSpPr>
              <a:xfrm>
                <a:off x="2163942" y="2306932"/>
                <a:ext cx="741957" cy="720135"/>
                <a:chOff x="1389063" y="3748088"/>
                <a:chExt cx="336550" cy="336550"/>
              </a:xfrm>
              <a:solidFill>
                <a:srgbClr val="30353F"/>
              </a:solidFill>
            </p:grpSpPr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>
                  <a:off x="1547813" y="3787776"/>
                  <a:ext cx="58738" cy="60325"/>
                </a:xfrm>
                <a:custGeom>
                  <a:avLst/>
                  <a:gdLst>
                    <a:gd name="T0" fmla="*/ 300 w 360"/>
                    <a:gd name="T1" fmla="*/ 244 h 364"/>
                    <a:gd name="T2" fmla="*/ 120 w 360"/>
                    <a:gd name="T3" fmla="*/ 244 h 364"/>
                    <a:gd name="T4" fmla="*/ 120 w 360"/>
                    <a:gd name="T5" fmla="*/ 60 h 364"/>
                    <a:gd name="T6" fmla="*/ 60 w 360"/>
                    <a:gd name="T7" fmla="*/ 0 h 364"/>
                    <a:gd name="T8" fmla="*/ 0 w 360"/>
                    <a:gd name="T9" fmla="*/ 60 h 364"/>
                    <a:gd name="T10" fmla="*/ 0 w 360"/>
                    <a:gd name="T11" fmla="*/ 304 h 364"/>
                    <a:gd name="T12" fmla="*/ 60 w 360"/>
                    <a:gd name="T13" fmla="*/ 364 h 364"/>
                    <a:gd name="T14" fmla="*/ 300 w 360"/>
                    <a:gd name="T15" fmla="*/ 364 h 364"/>
                    <a:gd name="T16" fmla="*/ 360 w 360"/>
                    <a:gd name="T17" fmla="*/ 304 h 364"/>
                    <a:gd name="T18" fmla="*/ 300 w 360"/>
                    <a:gd name="T19" fmla="*/ 24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4">
                      <a:moveTo>
                        <a:pt x="300" y="244"/>
                      </a:moveTo>
                      <a:cubicBezTo>
                        <a:pt x="120" y="244"/>
                        <a:pt x="120" y="244"/>
                        <a:pt x="120" y="244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4"/>
                        <a:pt x="0" y="304"/>
                        <a:pt x="0" y="304"/>
                      </a:cubicBezTo>
                      <a:cubicBezTo>
                        <a:pt x="0" y="337"/>
                        <a:pt x="27" y="364"/>
                        <a:pt x="60" y="364"/>
                      </a:cubicBezTo>
                      <a:cubicBezTo>
                        <a:pt x="300" y="364"/>
                        <a:pt x="300" y="364"/>
                        <a:pt x="300" y="364"/>
                      </a:cubicBezTo>
                      <a:cubicBezTo>
                        <a:pt x="333" y="364"/>
                        <a:pt x="360" y="337"/>
                        <a:pt x="360" y="304"/>
                      </a:cubicBezTo>
                      <a:cubicBezTo>
                        <a:pt x="360" y="271"/>
                        <a:pt x="333" y="244"/>
                        <a:pt x="300" y="2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Freeform 6"/>
                <p:cNvSpPr>
                  <a:spLocks noEditPoints="1"/>
                </p:cNvSpPr>
                <p:nvPr/>
              </p:nvSpPr>
              <p:spPr bwMode="auto">
                <a:xfrm>
                  <a:off x="1389063" y="3748088"/>
                  <a:ext cx="336550" cy="336550"/>
                </a:xfrm>
                <a:custGeom>
                  <a:avLst/>
                  <a:gdLst>
                    <a:gd name="T0" fmla="*/ 1808 w 2048"/>
                    <a:gd name="T1" fmla="*/ 1454 h 2048"/>
                    <a:gd name="T2" fmla="*/ 1808 w 2048"/>
                    <a:gd name="T3" fmla="*/ 1388 h 2048"/>
                    <a:gd name="T4" fmla="*/ 1628 w 2048"/>
                    <a:gd name="T5" fmla="*/ 1208 h 2048"/>
                    <a:gd name="T6" fmla="*/ 1084 w 2048"/>
                    <a:gd name="T7" fmla="*/ 1208 h 2048"/>
                    <a:gd name="T8" fmla="*/ 1084 w 2048"/>
                    <a:gd name="T9" fmla="*/ 1085 h 2048"/>
                    <a:gd name="T10" fmla="*/ 1564 w 2048"/>
                    <a:gd name="T11" fmla="*/ 544 h 2048"/>
                    <a:gd name="T12" fmla="*/ 1024 w 2048"/>
                    <a:gd name="T13" fmla="*/ 0 h 2048"/>
                    <a:gd name="T14" fmla="*/ 484 w 2048"/>
                    <a:gd name="T15" fmla="*/ 544 h 2048"/>
                    <a:gd name="T16" fmla="*/ 964 w 2048"/>
                    <a:gd name="T17" fmla="*/ 1085 h 2048"/>
                    <a:gd name="T18" fmla="*/ 964 w 2048"/>
                    <a:gd name="T19" fmla="*/ 1208 h 2048"/>
                    <a:gd name="T20" fmla="*/ 420 w 2048"/>
                    <a:gd name="T21" fmla="*/ 1208 h 2048"/>
                    <a:gd name="T22" fmla="*/ 240 w 2048"/>
                    <a:gd name="T23" fmla="*/ 1388 h 2048"/>
                    <a:gd name="T24" fmla="*/ 240 w 2048"/>
                    <a:gd name="T25" fmla="*/ 1454 h 2048"/>
                    <a:gd name="T26" fmla="*/ 0 w 2048"/>
                    <a:gd name="T27" fmla="*/ 1748 h 2048"/>
                    <a:gd name="T28" fmla="*/ 300 w 2048"/>
                    <a:gd name="T29" fmla="*/ 2048 h 2048"/>
                    <a:gd name="T30" fmla="*/ 600 w 2048"/>
                    <a:gd name="T31" fmla="*/ 1748 h 2048"/>
                    <a:gd name="T32" fmla="*/ 360 w 2048"/>
                    <a:gd name="T33" fmla="*/ 1454 h 2048"/>
                    <a:gd name="T34" fmla="*/ 360 w 2048"/>
                    <a:gd name="T35" fmla="*/ 1388 h 2048"/>
                    <a:gd name="T36" fmla="*/ 420 w 2048"/>
                    <a:gd name="T37" fmla="*/ 1328 h 2048"/>
                    <a:gd name="T38" fmla="*/ 964 w 2048"/>
                    <a:gd name="T39" fmla="*/ 1328 h 2048"/>
                    <a:gd name="T40" fmla="*/ 964 w 2048"/>
                    <a:gd name="T41" fmla="*/ 1454 h 2048"/>
                    <a:gd name="T42" fmla="*/ 724 w 2048"/>
                    <a:gd name="T43" fmla="*/ 1748 h 2048"/>
                    <a:gd name="T44" fmla="*/ 1024 w 2048"/>
                    <a:gd name="T45" fmla="*/ 2048 h 2048"/>
                    <a:gd name="T46" fmla="*/ 1324 w 2048"/>
                    <a:gd name="T47" fmla="*/ 1748 h 2048"/>
                    <a:gd name="T48" fmla="*/ 1084 w 2048"/>
                    <a:gd name="T49" fmla="*/ 1454 h 2048"/>
                    <a:gd name="T50" fmla="*/ 1084 w 2048"/>
                    <a:gd name="T51" fmla="*/ 1328 h 2048"/>
                    <a:gd name="T52" fmla="*/ 1628 w 2048"/>
                    <a:gd name="T53" fmla="*/ 1328 h 2048"/>
                    <a:gd name="T54" fmla="*/ 1688 w 2048"/>
                    <a:gd name="T55" fmla="*/ 1388 h 2048"/>
                    <a:gd name="T56" fmla="*/ 1688 w 2048"/>
                    <a:gd name="T57" fmla="*/ 1454 h 2048"/>
                    <a:gd name="T58" fmla="*/ 1448 w 2048"/>
                    <a:gd name="T59" fmla="*/ 1748 h 2048"/>
                    <a:gd name="T60" fmla="*/ 1748 w 2048"/>
                    <a:gd name="T61" fmla="*/ 2048 h 2048"/>
                    <a:gd name="T62" fmla="*/ 2048 w 2048"/>
                    <a:gd name="T63" fmla="*/ 1748 h 2048"/>
                    <a:gd name="T64" fmla="*/ 1808 w 2048"/>
                    <a:gd name="T65" fmla="*/ 1454 h 2048"/>
                    <a:gd name="T66" fmla="*/ 480 w 2048"/>
                    <a:gd name="T67" fmla="*/ 1748 h 2048"/>
                    <a:gd name="T68" fmla="*/ 300 w 2048"/>
                    <a:gd name="T69" fmla="*/ 1928 h 2048"/>
                    <a:gd name="T70" fmla="*/ 120 w 2048"/>
                    <a:gd name="T71" fmla="*/ 1748 h 2048"/>
                    <a:gd name="T72" fmla="*/ 300 w 2048"/>
                    <a:gd name="T73" fmla="*/ 1568 h 2048"/>
                    <a:gd name="T74" fmla="*/ 480 w 2048"/>
                    <a:gd name="T75" fmla="*/ 1748 h 2048"/>
                    <a:gd name="T76" fmla="*/ 1204 w 2048"/>
                    <a:gd name="T77" fmla="*/ 1748 h 2048"/>
                    <a:gd name="T78" fmla="*/ 1024 w 2048"/>
                    <a:gd name="T79" fmla="*/ 1928 h 2048"/>
                    <a:gd name="T80" fmla="*/ 844 w 2048"/>
                    <a:gd name="T81" fmla="*/ 1748 h 2048"/>
                    <a:gd name="T82" fmla="*/ 1024 w 2048"/>
                    <a:gd name="T83" fmla="*/ 1568 h 2048"/>
                    <a:gd name="T84" fmla="*/ 1204 w 2048"/>
                    <a:gd name="T85" fmla="*/ 1748 h 2048"/>
                    <a:gd name="T86" fmla="*/ 1024 w 2048"/>
                    <a:gd name="T87" fmla="*/ 968 h 2048"/>
                    <a:gd name="T88" fmla="*/ 604 w 2048"/>
                    <a:gd name="T89" fmla="*/ 544 h 2048"/>
                    <a:gd name="T90" fmla="*/ 1024 w 2048"/>
                    <a:gd name="T91" fmla="*/ 120 h 2048"/>
                    <a:gd name="T92" fmla="*/ 1444 w 2048"/>
                    <a:gd name="T93" fmla="*/ 544 h 2048"/>
                    <a:gd name="T94" fmla="*/ 1024 w 2048"/>
                    <a:gd name="T95" fmla="*/ 968 h 2048"/>
                    <a:gd name="T96" fmla="*/ 1748 w 2048"/>
                    <a:gd name="T97" fmla="*/ 1928 h 2048"/>
                    <a:gd name="T98" fmla="*/ 1568 w 2048"/>
                    <a:gd name="T99" fmla="*/ 1748 h 2048"/>
                    <a:gd name="T100" fmla="*/ 1748 w 2048"/>
                    <a:gd name="T101" fmla="*/ 1568 h 2048"/>
                    <a:gd name="T102" fmla="*/ 1928 w 2048"/>
                    <a:gd name="T103" fmla="*/ 1748 h 2048"/>
                    <a:gd name="T104" fmla="*/ 1748 w 2048"/>
                    <a:gd name="T105" fmla="*/ 1928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48" h="2048">
                      <a:moveTo>
                        <a:pt x="1808" y="1454"/>
                      </a:moveTo>
                      <a:cubicBezTo>
                        <a:pt x="1808" y="1388"/>
                        <a:pt x="1808" y="1388"/>
                        <a:pt x="1808" y="1388"/>
                      </a:cubicBezTo>
                      <a:cubicBezTo>
                        <a:pt x="1808" y="1289"/>
                        <a:pt x="1727" y="1208"/>
                        <a:pt x="1628" y="1208"/>
                      </a:cubicBezTo>
                      <a:cubicBezTo>
                        <a:pt x="1084" y="1208"/>
                        <a:pt x="1084" y="1208"/>
                        <a:pt x="1084" y="1208"/>
                      </a:cubicBezTo>
                      <a:cubicBezTo>
                        <a:pt x="1084" y="1085"/>
                        <a:pt x="1084" y="1085"/>
                        <a:pt x="1084" y="1085"/>
                      </a:cubicBezTo>
                      <a:cubicBezTo>
                        <a:pt x="1354" y="1054"/>
                        <a:pt x="1564" y="824"/>
                        <a:pt x="1564" y="544"/>
                      </a:cubicBezTo>
                      <a:cubicBezTo>
                        <a:pt x="1564" y="244"/>
                        <a:pt x="1322" y="0"/>
                        <a:pt x="1024" y="0"/>
                      </a:cubicBezTo>
                      <a:cubicBezTo>
                        <a:pt x="726" y="0"/>
                        <a:pt x="484" y="244"/>
                        <a:pt x="484" y="544"/>
                      </a:cubicBezTo>
                      <a:cubicBezTo>
                        <a:pt x="484" y="824"/>
                        <a:pt x="694" y="1054"/>
                        <a:pt x="964" y="1085"/>
                      </a:cubicBezTo>
                      <a:cubicBezTo>
                        <a:pt x="964" y="1208"/>
                        <a:pt x="964" y="1208"/>
                        <a:pt x="964" y="1208"/>
                      </a:cubicBezTo>
                      <a:cubicBezTo>
                        <a:pt x="420" y="1208"/>
                        <a:pt x="420" y="1208"/>
                        <a:pt x="420" y="1208"/>
                      </a:cubicBezTo>
                      <a:cubicBezTo>
                        <a:pt x="321" y="1208"/>
                        <a:pt x="240" y="1289"/>
                        <a:pt x="240" y="1388"/>
                      </a:cubicBezTo>
                      <a:cubicBezTo>
                        <a:pt x="240" y="1454"/>
                        <a:pt x="240" y="1454"/>
                        <a:pt x="240" y="1454"/>
                      </a:cubicBezTo>
                      <a:cubicBezTo>
                        <a:pt x="103" y="1482"/>
                        <a:pt x="0" y="1603"/>
                        <a:pt x="0" y="1748"/>
                      </a:cubicBezTo>
                      <a:cubicBezTo>
                        <a:pt x="0" y="1913"/>
                        <a:pt x="135" y="2048"/>
                        <a:pt x="300" y="2048"/>
                      </a:cubicBezTo>
                      <a:cubicBezTo>
                        <a:pt x="465" y="2048"/>
                        <a:pt x="600" y="1913"/>
                        <a:pt x="600" y="1748"/>
                      </a:cubicBezTo>
                      <a:cubicBezTo>
                        <a:pt x="600" y="1603"/>
                        <a:pt x="497" y="1482"/>
                        <a:pt x="360" y="1454"/>
                      </a:cubicBezTo>
                      <a:cubicBezTo>
                        <a:pt x="360" y="1388"/>
                        <a:pt x="360" y="1388"/>
                        <a:pt x="360" y="1388"/>
                      </a:cubicBezTo>
                      <a:cubicBezTo>
                        <a:pt x="360" y="1355"/>
                        <a:pt x="387" y="1328"/>
                        <a:pt x="420" y="1328"/>
                      </a:cubicBezTo>
                      <a:cubicBezTo>
                        <a:pt x="964" y="1328"/>
                        <a:pt x="964" y="1328"/>
                        <a:pt x="964" y="1328"/>
                      </a:cubicBezTo>
                      <a:cubicBezTo>
                        <a:pt x="964" y="1454"/>
                        <a:pt x="964" y="1454"/>
                        <a:pt x="964" y="1454"/>
                      </a:cubicBezTo>
                      <a:cubicBezTo>
                        <a:pt x="827" y="1482"/>
                        <a:pt x="724" y="1603"/>
                        <a:pt x="724" y="1748"/>
                      </a:cubicBezTo>
                      <a:cubicBezTo>
                        <a:pt x="724" y="1913"/>
                        <a:pt x="859" y="2048"/>
                        <a:pt x="1024" y="2048"/>
                      </a:cubicBezTo>
                      <a:cubicBezTo>
                        <a:pt x="1189" y="2048"/>
                        <a:pt x="1324" y="1913"/>
                        <a:pt x="1324" y="1748"/>
                      </a:cubicBezTo>
                      <a:cubicBezTo>
                        <a:pt x="1324" y="1603"/>
                        <a:pt x="1221" y="1482"/>
                        <a:pt x="1084" y="1454"/>
                      </a:cubicBezTo>
                      <a:cubicBezTo>
                        <a:pt x="1084" y="1328"/>
                        <a:pt x="1084" y="1328"/>
                        <a:pt x="1084" y="1328"/>
                      </a:cubicBezTo>
                      <a:cubicBezTo>
                        <a:pt x="1628" y="1328"/>
                        <a:pt x="1628" y="1328"/>
                        <a:pt x="1628" y="1328"/>
                      </a:cubicBezTo>
                      <a:cubicBezTo>
                        <a:pt x="1661" y="1328"/>
                        <a:pt x="1688" y="1355"/>
                        <a:pt x="1688" y="1388"/>
                      </a:cubicBezTo>
                      <a:cubicBezTo>
                        <a:pt x="1688" y="1454"/>
                        <a:pt x="1688" y="1454"/>
                        <a:pt x="1688" y="1454"/>
                      </a:cubicBezTo>
                      <a:cubicBezTo>
                        <a:pt x="1551" y="1482"/>
                        <a:pt x="1448" y="1603"/>
                        <a:pt x="1448" y="1748"/>
                      </a:cubicBezTo>
                      <a:cubicBezTo>
                        <a:pt x="1448" y="1913"/>
                        <a:pt x="1583" y="2048"/>
                        <a:pt x="1748" y="2048"/>
                      </a:cubicBezTo>
                      <a:cubicBezTo>
                        <a:pt x="1913" y="2048"/>
                        <a:pt x="2048" y="1913"/>
                        <a:pt x="2048" y="1748"/>
                      </a:cubicBezTo>
                      <a:cubicBezTo>
                        <a:pt x="2048" y="1603"/>
                        <a:pt x="1945" y="1482"/>
                        <a:pt x="1808" y="1454"/>
                      </a:cubicBezTo>
                      <a:close/>
                      <a:moveTo>
                        <a:pt x="480" y="1748"/>
                      </a:moveTo>
                      <a:cubicBezTo>
                        <a:pt x="480" y="1847"/>
                        <a:pt x="399" y="1928"/>
                        <a:pt x="300" y="1928"/>
                      </a:cubicBezTo>
                      <a:cubicBezTo>
                        <a:pt x="201" y="1928"/>
                        <a:pt x="120" y="1847"/>
                        <a:pt x="120" y="1748"/>
                      </a:cubicBezTo>
                      <a:cubicBezTo>
                        <a:pt x="120" y="1649"/>
                        <a:pt x="201" y="1568"/>
                        <a:pt x="300" y="1568"/>
                      </a:cubicBezTo>
                      <a:cubicBezTo>
                        <a:pt x="399" y="1568"/>
                        <a:pt x="480" y="1649"/>
                        <a:pt x="480" y="1748"/>
                      </a:cubicBezTo>
                      <a:close/>
                      <a:moveTo>
                        <a:pt x="1204" y="1748"/>
                      </a:moveTo>
                      <a:cubicBezTo>
                        <a:pt x="1204" y="1847"/>
                        <a:pt x="1123" y="1928"/>
                        <a:pt x="1024" y="1928"/>
                      </a:cubicBezTo>
                      <a:cubicBezTo>
                        <a:pt x="925" y="1928"/>
                        <a:pt x="844" y="1847"/>
                        <a:pt x="844" y="1748"/>
                      </a:cubicBezTo>
                      <a:cubicBezTo>
                        <a:pt x="844" y="1649"/>
                        <a:pt x="925" y="1568"/>
                        <a:pt x="1024" y="1568"/>
                      </a:cubicBezTo>
                      <a:cubicBezTo>
                        <a:pt x="1123" y="1568"/>
                        <a:pt x="1204" y="1649"/>
                        <a:pt x="1204" y="1748"/>
                      </a:cubicBezTo>
                      <a:close/>
                      <a:moveTo>
                        <a:pt x="1024" y="968"/>
                      </a:moveTo>
                      <a:cubicBezTo>
                        <a:pt x="792" y="968"/>
                        <a:pt x="604" y="778"/>
                        <a:pt x="604" y="544"/>
                      </a:cubicBezTo>
                      <a:cubicBezTo>
                        <a:pt x="604" y="310"/>
                        <a:pt x="792" y="120"/>
                        <a:pt x="1024" y="120"/>
                      </a:cubicBezTo>
                      <a:cubicBezTo>
                        <a:pt x="1256" y="120"/>
                        <a:pt x="1444" y="310"/>
                        <a:pt x="1444" y="544"/>
                      </a:cubicBezTo>
                      <a:cubicBezTo>
                        <a:pt x="1444" y="778"/>
                        <a:pt x="1256" y="968"/>
                        <a:pt x="1024" y="968"/>
                      </a:cubicBezTo>
                      <a:close/>
                      <a:moveTo>
                        <a:pt x="1748" y="1928"/>
                      </a:moveTo>
                      <a:cubicBezTo>
                        <a:pt x="1649" y="1928"/>
                        <a:pt x="1568" y="1847"/>
                        <a:pt x="1568" y="1748"/>
                      </a:cubicBezTo>
                      <a:cubicBezTo>
                        <a:pt x="1568" y="1649"/>
                        <a:pt x="1649" y="1568"/>
                        <a:pt x="1748" y="1568"/>
                      </a:cubicBezTo>
                      <a:cubicBezTo>
                        <a:pt x="1847" y="1568"/>
                        <a:pt x="1928" y="1649"/>
                        <a:pt x="1928" y="1748"/>
                      </a:cubicBezTo>
                      <a:cubicBezTo>
                        <a:pt x="1928" y="1847"/>
                        <a:pt x="1847" y="1928"/>
                        <a:pt x="1748" y="19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24" name="TextBox 123"/>
          <p:cNvSpPr txBox="1"/>
          <p:nvPr/>
        </p:nvSpPr>
        <p:spPr>
          <a:xfrm>
            <a:off x="1067004" y="3723437"/>
            <a:ext cx="2154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703581" y="5239446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30353F"/>
                </a:solidFill>
              </a:rPr>
              <a:t>90%</a:t>
            </a:r>
          </a:p>
        </p:txBody>
      </p:sp>
      <p:sp>
        <p:nvSpPr>
          <p:cNvPr id="145" name="Rectangle 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7488" y="2547286"/>
            <a:ext cx="2180381" cy="3447372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7524" y="1257300"/>
            <a:ext cx="3680308" cy="2453538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149543" y="1192972"/>
              <a:ext cx="4062503" cy="2708336"/>
              <a:chOff x="7701376" y="1492374"/>
              <a:chExt cx="3419288" cy="2279526"/>
            </a:xfrm>
          </p:grpSpPr>
          <p:graphicFrame>
            <p:nvGraphicFramePr>
              <p:cNvPr id="115" name="Chart 114"/>
              <p:cNvGraphicFramePr/>
              <p:nvPr>
                <p:extLst>
                  <p:ext uri="{D42A27DB-BD31-4B8C-83A1-F6EECF244321}">
                    <p14:modId xmlns:p14="http://schemas.microsoft.com/office/powerpoint/2010/main" val="2562691546"/>
                  </p:ext>
                </p:extLst>
              </p:nvPr>
            </p:nvGraphicFramePr>
            <p:xfrm>
              <a:off x="7701376" y="1492374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40" name="Freeform 34"/>
              <p:cNvSpPr>
                <a:spLocks noEditPoints="1"/>
              </p:cNvSpPr>
              <p:nvPr/>
            </p:nvSpPr>
            <p:spPr bwMode="auto">
              <a:xfrm>
                <a:off x="9041442" y="2272070"/>
                <a:ext cx="739156" cy="720135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26" name="TextBox 125"/>
          <p:cNvSpPr txBox="1"/>
          <p:nvPr/>
        </p:nvSpPr>
        <p:spPr>
          <a:xfrm>
            <a:off x="8970360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9606937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BABABA"/>
                </a:solidFill>
              </a:rPr>
              <a:t>30%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61" name="Group 1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45" y="808311"/>
            <a:ext cx="10738510" cy="2538928"/>
            <a:chOff x="867916" y="909911"/>
            <a:chExt cx="10738510" cy="2538928"/>
          </a:xfrm>
        </p:grpSpPr>
        <p:grpSp>
          <p:nvGrpSpPr>
            <p:cNvPr id="156" name="Group 155"/>
            <p:cNvGrpSpPr/>
            <p:nvPr/>
          </p:nvGrpSpPr>
          <p:grpSpPr>
            <a:xfrm>
              <a:off x="867916" y="909911"/>
              <a:ext cx="3352181" cy="2538928"/>
              <a:chOff x="867916" y="909911"/>
              <a:chExt cx="3352181" cy="2538928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67916" y="1300608"/>
                <a:ext cx="3352181" cy="214823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655077" y="2434296"/>
                <a:ext cx="17778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Value Per Capita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335919" y="1719348"/>
                <a:ext cx="24161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$ 3,577,071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219761" y="909911"/>
                <a:ext cx="648489" cy="648488"/>
                <a:chOff x="1072536" y="1083143"/>
                <a:chExt cx="788715" cy="788715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1072536" y="1083143"/>
                  <a:ext cx="788715" cy="788715"/>
                </a:xfrm>
                <a:prstGeom prst="ellipse">
                  <a:avLst/>
                </a:prstGeom>
                <a:solidFill>
                  <a:srgbClr val="30353F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5" name="Group 44"/>
                <p:cNvGrpSpPr/>
                <p:nvPr/>
              </p:nvGrpSpPr>
              <p:grpSpPr>
                <a:xfrm>
                  <a:off x="1276148" y="1369137"/>
                  <a:ext cx="381490" cy="216726"/>
                  <a:chOff x="3283332" y="3275035"/>
                  <a:chExt cx="479215" cy="272245"/>
                </a:xfrm>
              </p:grpSpPr>
              <p:sp>
                <p:nvSpPr>
                  <p:cNvPr id="46" name="Freeform 11"/>
                  <p:cNvSpPr>
                    <a:spLocks noEditPoints="1"/>
                  </p:cNvSpPr>
                  <p:nvPr/>
                </p:nvSpPr>
                <p:spPr bwMode="auto">
                  <a:xfrm>
                    <a:off x="3283332" y="3275035"/>
                    <a:ext cx="479215" cy="272245"/>
                  </a:xfrm>
                  <a:custGeom>
                    <a:avLst/>
                    <a:gdLst>
                      <a:gd name="T0" fmla="*/ 2004 w 2048"/>
                      <a:gd name="T1" fmla="*/ 0 h 1162"/>
                      <a:gd name="T2" fmla="*/ 44 w 2048"/>
                      <a:gd name="T3" fmla="*/ 0 h 1162"/>
                      <a:gd name="T4" fmla="*/ 0 w 2048"/>
                      <a:gd name="T5" fmla="*/ 44 h 1162"/>
                      <a:gd name="T6" fmla="*/ 0 w 2048"/>
                      <a:gd name="T7" fmla="*/ 1118 h 1162"/>
                      <a:gd name="T8" fmla="*/ 44 w 2048"/>
                      <a:gd name="T9" fmla="*/ 1162 h 1162"/>
                      <a:gd name="T10" fmla="*/ 2004 w 2048"/>
                      <a:gd name="T11" fmla="*/ 1162 h 1162"/>
                      <a:gd name="T12" fmla="*/ 2048 w 2048"/>
                      <a:gd name="T13" fmla="*/ 1118 h 1162"/>
                      <a:gd name="T14" fmla="*/ 2048 w 2048"/>
                      <a:gd name="T15" fmla="*/ 44 h 1162"/>
                      <a:gd name="T16" fmla="*/ 2004 w 2048"/>
                      <a:gd name="T17" fmla="*/ 0 h 1162"/>
                      <a:gd name="T18" fmla="*/ 88 w 2048"/>
                      <a:gd name="T19" fmla="*/ 88 h 1162"/>
                      <a:gd name="T20" fmla="*/ 312 w 2048"/>
                      <a:gd name="T21" fmla="*/ 88 h 1162"/>
                      <a:gd name="T22" fmla="*/ 88 w 2048"/>
                      <a:gd name="T23" fmla="*/ 311 h 1162"/>
                      <a:gd name="T24" fmla="*/ 88 w 2048"/>
                      <a:gd name="T25" fmla="*/ 88 h 1162"/>
                      <a:gd name="T26" fmla="*/ 88 w 2048"/>
                      <a:gd name="T27" fmla="*/ 1074 h 1162"/>
                      <a:gd name="T28" fmla="*/ 88 w 2048"/>
                      <a:gd name="T29" fmla="*/ 851 h 1162"/>
                      <a:gd name="T30" fmla="*/ 312 w 2048"/>
                      <a:gd name="T31" fmla="*/ 1074 h 1162"/>
                      <a:gd name="T32" fmla="*/ 88 w 2048"/>
                      <a:gd name="T33" fmla="*/ 1074 h 1162"/>
                      <a:gd name="T34" fmla="*/ 1960 w 2048"/>
                      <a:gd name="T35" fmla="*/ 1074 h 1162"/>
                      <a:gd name="T36" fmla="*/ 1736 w 2048"/>
                      <a:gd name="T37" fmla="*/ 1074 h 1162"/>
                      <a:gd name="T38" fmla="*/ 1960 w 2048"/>
                      <a:gd name="T39" fmla="*/ 851 h 1162"/>
                      <a:gd name="T40" fmla="*/ 1960 w 2048"/>
                      <a:gd name="T41" fmla="*/ 1074 h 1162"/>
                      <a:gd name="T42" fmla="*/ 1960 w 2048"/>
                      <a:gd name="T43" fmla="*/ 762 h 1162"/>
                      <a:gd name="T44" fmla="*/ 1648 w 2048"/>
                      <a:gd name="T45" fmla="*/ 1074 h 1162"/>
                      <a:gd name="T46" fmla="*/ 400 w 2048"/>
                      <a:gd name="T47" fmla="*/ 1074 h 1162"/>
                      <a:gd name="T48" fmla="*/ 88 w 2048"/>
                      <a:gd name="T49" fmla="*/ 762 h 1162"/>
                      <a:gd name="T50" fmla="*/ 88 w 2048"/>
                      <a:gd name="T51" fmla="*/ 400 h 1162"/>
                      <a:gd name="T52" fmla="*/ 400 w 2048"/>
                      <a:gd name="T53" fmla="*/ 88 h 1162"/>
                      <a:gd name="T54" fmla="*/ 1648 w 2048"/>
                      <a:gd name="T55" fmla="*/ 88 h 1162"/>
                      <a:gd name="T56" fmla="*/ 1960 w 2048"/>
                      <a:gd name="T57" fmla="*/ 400 h 1162"/>
                      <a:gd name="T58" fmla="*/ 1960 w 2048"/>
                      <a:gd name="T59" fmla="*/ 762 h 1162"/>
                      <a:gd name="T60" fmla="*/ 1960 w 2048"/>
                      <a:gd name="T61" fmla="*/ 311 h 1162"/>
                      <a:gd name="T62" fmla="*/ 1736 w 2048"/>
                      <a:gd name="T63" fmla="*/ 88 h 1162"/>
                      <a:gd name="T64" fmla="*/ 1960 w 2048"/>
                      <a:gd name="T65" fmla="*/ 88 h 1162"/>
                      <a:gd name="T66" fmla="*/ 1960 w 2048"/>
                      <a:gd name="T67" fmla="*/ 311 h 1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048" h="1162">
                        <a:moveTo>
                          <a:pt x="2004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20" y="0"/>
                          <a:pt x="0" y="19"/>
                          <a:pt x="0" y="44"/>
                        </a:cubicBezTo>
                        <a:cubicBezTo>
                          <a:pt x="0" y="1118"/>
                          <a:pt x="0" y="1118"/>
                          <a:pt x="0" y="1118"/>
                        </a:cubicBezTo>
                        <a:cubicBezTo>
                          <a:pt x="0" y="1143"/>
                          <a:pt x="20" y="1162"/>
                          <a:pt x="44" y="1162"/>
                        </a:cubicBezTo>
                        <a:cubicBezTo>
                          <a:pt x="2004" y="1162"/>
                          <a:pt x="2004" y="1162"/>
                          <a:pt x="2004" y="1162"/>
                        </a:cubicBezTo>
                        <a:cubicBezTo>
                          <a:pt x="2028" y="1162"/>
                          <a:pt x="2048" y="1143"/>
                          <a:pt x="2048" y="1118"/>
                        </a:cubicBezTo>
                        <a:cubicBezTo>
                          <a:pt x="2048" y="44"/>
                          <a:pt x="2048" y="44"/>
                          <a:pt x="2048" y="44"/>
                        </a:cubicBezTo>
                        <a:cubicBezTo>
                          <a:pt x="2048" y="19"/>
                          <a:pt x="2028" y="0"/>
                          <a:pt x="2004" y="0"/>
                        </a:cubicBezTo>
                        <a:close/>
                        <a:moveTo>
                          <a:pt x="88" y="88"/>
                        </a:moveTo>
                        <a:cubicBezTo>
                          <a:pt x="312" y="88"/>
                          <a:pt x="312" y="88"/>
                          <a:pt x="312" y="88"/>
                        </a:cubicBezTo>
                        <a:cubicBezTo>
                          <a:pt x="293" y="202"/>
                          <a:pt x="202" y="292"/>
                          <a:pt x="88" y="311"/>
                        </a:cubicBezTo>
                        <a:lnTo>
                          <a:pt x="88" y="88"/>
                        </a:lnTo>
                        <a:close/>
                        <a:moveTo>
                          <a:pt x="88" y="1074"/>
                        </a:moveTo>
                        <a:cubicBezTo>
                          <a:pt x="88" y="851"/>
                          <a:pt x="88" y="851"/>
                          <a:pt x="88" y="851"/>
                        </a:cubicBezTo>
                        <a:cubicBezTo>
                          <a:pt x="202" y="870"/>
                          <a:pt x="293" y="960"/>
                          <a:pt x="312" y="1074"/>
                        </a:cubicBezTo>
                        <a:lnTo>
                          <a:pt x="88" y="1074"/>
                        </a:lnTo>
                        <a:close/>
                        <a:moveTo>
                          <a:pt x="1960" y="1074"/>
                        </a:moveTo>
                        <a:cubicBezTo>
                          <a:pt x="1736" y="1074"/>
                          <a:pt x="1736" y="1074"/>
                          <a:pt x="1736" y="1074"/>
                        </a:cubicBezTo>
                        <a:cubicBezTo>
                          <a:pt x="1755" y="960"/>
                          <a:pt x="1846" y="870"/>
                          <a:pt x="1960" y="851"/>
                        </a:cubicBezTo>
                        <a:lnTo>
                          <a:pt x="1960" y="1074"/>
                        </a:lnTo>
                        <a:close/>
                        <a:moveTo>
                          <a:pt x="1960" y="762"/>
                        </a:moveTo>
                        <a:cubicBezTo>
                          <a:pt x="1797" y="782"/>
                          <a:pt x="1668" y="911"/>
                          <a:pt x="1648" y="1074"/>
                        </a:cubicBezTo>
                        <a:cubicBezTo>
                          <a:pt x="400" y="1074"/>
                          <a:pt x="400" y="1074"/>
                          <a:pt x="400" y="1074"/>
                        </a:cubicBezTo>
                        <a:cubicBezTo>
                          <a:pt x="380" y="911"/>
                          <a:pt x="251" y="782"/>
                          <a:pt x="88" y="762"/>
                        </a:cubicBezTo>
                        <a:cubicBezTo>
                          <a:pt x="88" y="400"/>
                          <a:pt x="88" y="400"/>
                          <a:pt x="88" y="400"/>
                        </a:cubicBezTo>
                        <a:cubicBezTo>
                          <a:pt x="251" y="380"/>
                          <a:pt x="380" y="251"/>
                          <a:pt x="400" y="88"/>
                        </a:cubicBezTo>
                        <a:cubicBezTo>
                          <a:pt x="1648" y="88"/>
                          <a:pt x="1648" y="88"/>
                          <a:pt x="1648" y="88"/>
                        </a:cubicBezTo>
                        <a:cubicBezTo>
                          <a:pt x="1668" y="251"/>
                          <a:pt x="1797" y="380"/>
                          <a:pt x="1960" y="400"/>
                        </a:cubicBezTo>
                        <a:cubicBezTo>
                          <a:pt x="1960" y="762"/>
                          <a:pt x="1960" y="762"/>
                          <a:pt x="1960" y="762"/>
                        </a:cubicBezTo>
                        <a:close/>
                        <a:moveTo>
                          <a:pt x="1960" y="311"/>
                        </a:moveTo>
                        <a:cubicBezTo>
                          <a:pt x="1846" y="292"/>
                          <a:pt x="1755" y="202"/>
                          <a:pt x="1736" y="88"/>
                        </a:cubicBezTo>
                        <a:cubicBezTo>
                          <a:pt x="1960" y="88"/>
                          <a:pt x="1960" y="88"/>
                          <a:pt x="1960" y="88"/>
                        </a:cubicBezTo>
                        <a:lnTo>
                          <a:pt x="1960" y="3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3381245" y="3337126"/>
                    <a:ext cx="282594" cy="148859"/>
                  </a:xfrm>
                  <a:custGeom>
                    <a:avLst/>
                    <a:gdLst>
                      <a:gd name="T0" fmla="*/ 1169 w 1208"/>
                      <a:gd name="T1" fmla="*/ 127 h 634"/>
                      <a:gd name="T2" fmla="*/ 1081 w 1208"/>
                      <a:gd name="T3" fmla="*/ 39 h 634"/>
                      <a:gd name="T4" fmla="*/ 1041 w 1208"/>
                      <a:gd name="T5" fmla="*/ 0 h 634"/>
                      <a:gd name="T6" fmla="*/ 167 w 1208"/>
                      <a:gd name="T7" fmla="*/ 0 h 634"/>
                      <a:gd name="T8" fmla="*/ 127 w 1208"/>
                      <a:gd name="T9" fmla="*/ 39 h 634"/>
                      <a:gd name="T10" fmla="*/ 39 w 1208"/>
                      <a:gd name="T11" fmla="*/ 127 h 634"/>
                      <a:gd name="T12" fmla="*/ 0 w 1208"/>
                      <a:gd name="T13" fmla="*/ 167 h 634"/>
                      <a:gd name="T14" fmla="*/ 0 w 1208"/>
                      <a:gd name="T15" fmla="*/ 467 h 634"/>
                      <a:gd name="T16" fmla="*/ 39 w 1208"/>
                      <a:gd name="T17" fmla="*/ 507 h 634"/>
                      <a:gd name="T18" fmla="*/ 127 w 1208"/>
                      <a:gd name="T19" fmla="*/ 595 h 634"/>
                      <a:gd name="T20" fmla="*/ 167 w 1208"/>
                      <a:gd name="T21" fmla="*/ 634 h 634"/>
                      <a:gd name="T22" fmla="*/ 1041 w 1208"/>
                      <a:gd name="T23" fmla="*/ 634 h 634"/>
                      <a:gd name="T24" fmla="*/ 1081 w 1208"/>
                      <a:gd name="T25" fmla="*/ 595 h 634"/>
                      <a:gd name="T26" fmla="*/ 1169 w 1208"/>
                      <a:gd name="T27" fmla="*/ 507 h 634"/>
                      <a:gd name="T28" fmla="*/ 1208 w 1208"/>
                      <a:gd name="T29" fmla="*/ 467 h 634"/>
                      <a:gd name="T30" fmla="*/ 1208 w 1208"/>
                      <a:gd name="T31" fmla="*/ 167 h 634"/>
                      <a:gd name="T32" fmla="*/ 1169 w 1208"/>
                      <a:gd name="T33" fmla="*/ 127 h 634"/>
                      <a:gd name="T34" fmla="*/ 1129 w 1208"/>
                      <a:gd name="T35" fmla="*/ 432 h 634"/>
                      <a:gd name="T36" fmla="*/ 1006 w 1208"/>
                      <a:gd name="T37" fmla="*/ 555 h 634"/>
                      <a:gd name="T38" fmla="*/ 202 w 1208"/>
                      <a:gd name="T39" fmla="*/ 555 h 634"/>
                      <a:gd name="T40" fmla="*/ 79 w 1208"/>
                      <a:gd name="T41" fmla="*/ 432 h 634"/>
                      <a:gd name="T42" fmla="*/ 79 w 1208"/>
                      <a:gd name="T43" fmla="*/ 202 h 634"/>
                      <a:gd name="T44" fmla="*/ 202 w 1208"/>
                      <a:gd name="T45" fmla="*/ 79 h 634"/>
                      <a:gd name="T46" fmla="*/ 1006 w 1208"/>
                      <a:gd name="T47" fmla="*/ 79 h 634"/>
                      <a:gd name="T48" fmla="*/ 1129 w 1208"/>
                      <a:gd name="T49" fmla="*/ 202 h 634"/>
                      <a:gd name="T50" fmla="*/ 1129 w 1208"/>
                      <a:gd name="T51" fmla="*/ 432 h 6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08" h="634">
                        <a:moveTo>
                          <a:pt x="1169" y="127"/>
                        </a:moveTo>
                        <a:cubicBezTo>
                          <a:pt x="1120" y="127"/>
                          <a:pt x="1081" y="88"/>
                          <a:pt x="1081" y="39"/>
                        </a:cubicBezTo>
                        <a:cubicBezTo>
                          <a:pt x="1081" y="17"/>
                          <a:pt x="1063" y="0"/>
                          <a:pt x="1041" y="0"/>
                        </a:cubicBezTo>
                        <a:cubicBezTo>
                          <a:pt x="167" y="0"/>
                          <a:pt x="167" y="0"/>
                          <a:pt x="167" y="0"/>
                        </a:cubicBezTo>
                        <a:cubicBezTo>
                          <a:pt x="145" y="0"/>
                          <a:pt x="127" y="17"/>
                          <a:pt x="127" y="39"/>
                        </a:cubicBezTo>
                        <a:cubicBezTo>
                          <a:pt x="127" y="88"/>
                          <a:pt x="88" y="127"/>
                          <a:pt x="39" y="127"/>
                        </a:cubicBezTo>
                        <a:cubicBezTo>
                          <a:pt x="17" y="127"/>
                          <a:pt x="0" y="145"/>
                          <a:pt x="0" y="167"/>
                        </a:cubicBezTo>
                        <a:cubicBezTo>
                          <a:pt x="0" y="467"/>
                          <a:pt x="0" y="467"/>
                          <a:pt x="0" y="467"/>
                        </a:cubicBezTo>
                        <a:cubicBezTo>
                          <a:pt x="0" y="489"/>
                          <a:pt x="17" y="507"/>
                          <a:pt x="39" y="507"/>
                        </a:cubicBezTo>
                        <a:cubicBezTo>
                          <a:pt x="88" y="507"/>
                          <a:pt x="127" y="546"/>
                          <a:pt x="127" y="595"/>
                        </a:cubicBezTo>
                        <a:cubicBezTo>
                          <a:pt x="127" y="617"/>
                          <a:pt x="145" y="634"/>
                          <a:pt x="167" y="634"/>
                        </a:cubicBezTo>
                        <a:cubicBezTo>
                          <a:pt x="1041" y="634"/>
                          <a:pt x="1041" y="634"/>
                          <a:pt x="1041" y="634"/>
                        </a:cubicBezTo>
                        <a:cubicBezTo>
                          <a:pt x="1063" y="634"/>
                          <a:pt x="1081" y="617"/>
                          <a:pt x="1081" y="595"/>
                        </a:cubicBezTo>
                        <a:cubicBezTo>
                          <a:pt x="1081" y="546"/>
                          <a:pt x="1120" y="507"/>
                          <a:pt x="1169" y="507"/>
                        </a:cubicBezTo>
                        <a:cubicBezTo>
                          <a:pt x="1191" y="507"/>
                          <a:pt x="1208" y="489"/>
                          <a:pt x="1208" y="467"/>
                        </a:cubicBezTo>
                        <a:cubicBezTo>
                          <a:pt x="1208" y="167"/>
                          <a:pt x="1208" y="167"/>
                          <a:pt x="1208" y="167"/>
                        </a:cubicBezTo>
                        <a:cubicBezTo>
                          <a:pt x="1208" y="145"/>
                          <a:pt x="1191" y="127"/>
                          <a:pt x="1169" y="127"/>
                        </a:cubicBezTo>
                        <a:close/>
                        <a:moveTo>
                          <a:pt x="1129" y="432"/>
                        </a:moveTo>
                        <a:cubicBezTo>
                          <a:pt x="1069" y="447"/>
                          <a:pt x="1021" y="495"/>
                          <a:pt x="1006" y="555"/>
                        </a:cubicBezTo>
                        <a:cubicBezTo>
                          <a:pt x="202" y="555"/>
                          <a:pt x="202" y="555"/>
                          <a:pt x="202" y="555"/>
                        </a:cubicBezTo>
                        <a:cubicBezTo>
                          <a:pt x="187" y="495"/>
                          <a:pt x="139" y="447"/>
                          <a:pt x="79" y="432"/>
                        </a:cubicBezTo>
                        <a:cubicBezTo>
                          <a:pt x="79" y="202"/>
                          <a:pt x="79" y="202"/>
                          <a:pt x="79" y="202"/>
                        </a:cubicBezTo>
                        <a:cubicBezTo>
                          <a:pt x="139" y="187"/>
                          <a:pt x="187" y="139"/>
                          <a:pt x="202" y="79"/>
                        </a:cubicBezTo>
                        <a:cubicBezTo>
                          <a:pt x="1006" y="79"/>
                          <a:pt x="1006" y="79"/>
                          <a:pt x="1006" y="79"/>
                        </a:cubicBezTo>
                        <a:cubicBezTo>
                          <a:pt x="1021" y="139"/>
                          <a:pt x="1069" y="187"/>
                          <a:pt x="1129" y="202"/>
                        </a:cubicBezTo>
                        <a:cubicBezTo>
                          <a:pt x="1129" y="432"/>
                          <a:pt x="1129" y="432"/>
                          <a:pt x="1129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Freeform 13"/>
                  <p:cNvSpPr>
                    <a:spLocks/>
                  </p:cNvSpPr>
                  <p:nvPr/>
                </p:nvSpPr>
                <p:spPr bwMode="auto">
                  <a:xfrm>
                    <a:off x="3464829" y="3368967"/>
                    <a:ext cx="32638" cy="85176"/>
                  </a:xfrm>
                  <a:custGeom>
                    <a:avLst/>
                    <a:gdLst>
                      <a:gd name="T0" fmla="*/ 99 w 139"/>
                      <a:gd name="T1" fmla="*/ 0 h 364"/>
                      <a:gd name="T2" fmla="*/ 39 w 139"/>
                      <a:gd name="T3" fmla="*/ 0 h 364"/>
                      <a:gd name="T4" fmla="*/ 0 w 139"/>
                      <a:gd name="T5" fmla="*/ 40 h 364"/>
                      <a:gd name="T6" fmla="*/ 39 w 139"/>
                      <a:gd name="T7" fmla="*/ 79 h 364"/>
                      <a:gd name="T8" fmla="*/ 59 w 139"/>
                      <a:gd name="T9" fmla="*/ 79 h 364"/>
                      <a:gd name="T10" fmla="*/ 59 w 139"/>
                      <a:gd name="T11" fmla="*/ 324 h 364"/>
                      <a:gd name="T12" fmla="*/ 99 w 139"/>
                      <a:gd name="T13" fmla="*/ 364 h 364"/>
                      <a:gd name="T14" fmla="*/ 139 w 139"/>
                      <a:gd name="T15" fmla="*/ 324 h 364"/>
                      <a:gd name="T16" fmla="*/ 139 w 139"/>
                      <a:gd name="T17" fmla="*/ 40 h 364"/>
                      <a:gd name="T18" fmla="*/ 99 w 139"/>
                      <a:gd name="T19" fmla="*/ 0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" h="364">
                        <a:moveTo>
                          <a:pt x="99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62"/>
                          <a:pt x="18" y="79"/>
                          <a:pt x="3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324"/>
                          <a:pt x="59" y="324"/>
                          <a:pt x="59" y="324"/>
                        </a:cubicBezTo>
                        <a:cubicBezTo>
                          <a:pt x="59" y="346"/>
                          <a:pt x="77" y="364"/>
                          <a:pt x="99" y="364"/>
                        </a:cubicBezTo>
                        <a:cubicBezTo>
                          <a:pt x="121" y="364"/>
                          <a:pt x="139" y="346"/>
                          <a:pt x="139" y="324"/>
                        </a:cubicBezTo>
                        <a:cubicBezTo>
                          <a:pt x="139" y="40"/>
                          <a:pt x="139" y="40"/>
                          <a:pt x="139" y="40"/>
                        </a:cubicBezTo>
                        <a:cubicBezTo>
                          <a:pt x="139" y="18"/>
                          <a:pt x="121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3518959" y="3368967"/>
                    <a:ext cx="61295" cy="85176"/>
                  </a:xfrm>
                  <a:custGeom>
                    <a:avLst/>
                    <a:gdLst>
                      <a:gd name="T0" fmla="*/ 222 w 262"/>
                      <a:gd name="T1" fmla="*/ 0 h 364"/>
                      <a:gd name="T2" fmla="*/ 40 w 262"/>
                      <a:gd name="T3" fmla="*/ 0 h 364"/>
                      <a:gd name="T4" fmla="*/ 0 w 262"/>
                      <a:gd name="T5" fmla="*/ 40 h 364"/>
                      <a:gd name="T6" fmla="*/ 0 w 262"/>
                      <a:gd name="T7" fmla="*/ 324 h 364"/>
                      <a:gd name="T8" fmla="*/ 40 w 262"/>
                      <a:gd name="T9" fmla="*/ 364 h 364"/>
                      <a:gd name="T10" fmla="*/ 222 w 262"/>
                      <a:gd name="T11" fmla="*/ 364 h 364"/>
                      <a:gd name="T12" fmla="*/ 262 w 262"/>
                      <a:gd name="T13" fmla="*/ 324 h 364"/>
                      <a:gd name="T14" fmla="*/ 262 w 262"/>
                      <a:gd name="T15" fmla="*/ 40 h 364"/>
                      <a:gd name="T16" fmla="*/ 222 w 262"/>
                      <a:gd name="T17" fmla="*/ 0 h 364"/>
                      <a:gd name="T18" fmla="*/ 183 w 262"/>
                      <a:gd name="T19" fmla="*/ 285 h 364"/>
                      <a:gd name="T20" fmla="*/ 80 w 262"/>
                      <a:gd name="T21" fmla="*/ 285 h 364"/>
                      <a:gd name="T22" fmla="*/ 80 w 262"/>
                      <a:gd name="T23" fmla="*/ 79 h 364"/>
                      <a:gd name="T24" fmla="*/ 183 w 262"/>
                      <a:gd name="T25" fmla="*/ 79 h 364"/>
                      <a:gd name="T26" fmla="*/ 183 w 262"/>
                      <a:gd name="T27" fmla="*/ 285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62" h="364">
                        <a:moveTo>
                          <a:pt x="222" y="0"/>
                        </a:move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324"/>
                          <a:pt x="0" y="324"/>
                          <a:pt x="0" y="324"/>
                        </a:cubicBezTo>
                        <a:cubicBezTo>
                          <a:pt x="0" y="346"/>
                          <a:pt x="18" y="364"/>
                          <a:pt x="40" y="364"/>
                        </a:cubicBezTo>
                        <a:cubicBezTo>
                          <a:pt x="222" y="364"/>
                          <a:pt x="222" y="364"/>
                          <a:pt x="222" y="364"/>
                        </a:cubicBezTo>
                        <a:cubicBezTo>
                          <a:pt x="244" y="364"/>
                          <a:pt x="262" y="346"/>
                          <a:pt x="262" y="324"/>
                        </a:cubicBezTo>
                        <a:cubicBezTo>
                          <a:pt x="262" y="40"/>
                          <a:pt x="262" y="40"/>
                          <a:pt x="262" y="40"/>
                        </a:cubicBezTo>
                        <a:cubicBezTo>
                          <a:pt x="262" y="18"/>
                          <a:pt x="244" y="0"/>
                          <a:pt x="222" y="0"/>
                        </a:cubicBezTo>
                        <a:close/>
                        <a:moveTo>
                          <a:pt x="183" y="285"/>
                        </a:moveTo>
                        <a:cubicBezTo>
                          <a:pt x="80" y="285"/>
                          <a:pt x="80" y="285"/>
                          <a:pt x="80" y="285"/>
                        </a:cubicBezTo>
                        <a:cubicBezTo>
                          <a:pt x="80" y="79"/>
                          <a:pt x="80" y="79"/>
                          <a:pt x="80" y="79"/>
                        </a:cubicBezTo>
                        <a:cubicBezTo>
                          <a:pt x="183" y="79"/>
                          <a:pt x="183" y="79"/>
                          <a:pt x="183" y="79"/>
                        </a:cubicBezTo>
                        <a:lnTo>
                          <a:pt x="183" y="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grpSp>
          <p:nvGrpSpPr>
            <p:cNvPr id="145" name="Group 144"/>
            <p:cNvGrpSpPr/>
            <p:nvPr/>
          </p:nvGrpSpPr>
          <p:grpSpPr>
            <a:xfrm>
              <a:off x="4600620" y="909911"/>
              <a:ext cx="3312642" cy="2536783"/>
              <a:chOff x="8000382" y="909911"/>
              <a:chExt cx="3312642" cy="2536783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8000382" y="1313186"/>
                <a:ext cx="3312642" cy="2133508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9332459" y="909911"/>
                <a:ext cx="648489" cy="648489"/>
                <a:chOff x="9332459" y="909911"/>
                <a:chExt cx="648489" cy="648489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9332459" y="909911"/>
                  <a:ext cx="648489" cy="648489"/>
                </a:xfrm>
                <a:prstGeom prst="ellipse">
                  <a:avLst/>
                </a:prstGeom>
                <a:solidFill>
                  <a:srgbClr val="43CDD9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9530746" y="1108198"/>
                  <a:ext cx="251914" cy="251915"/>
                  <a:chOff x="8208963" y="3762375"/>
                  <a:chExt cx="306387" cy="306388"/>
                </a:xfrm>
              </p:grpSpPr>
              <p:sp>
                <p:nvSpPr>
                  <p:cNvPr id="54" name="Freeform 27"/>
                  <p:cNvSpPr>
                    <a:spLocks/>
                  </p:cNvSpPr>
                  <p:nvPr/>
                </p:nvSpPr>
                <p:spPr bwMode="auto">
                  <a:xfrm>
                    <a:off x="8424863" y="3943350"/>
                    <a:ext cx="53975" cy="53975"/>
                  </a:xfrm>
                  <a:custGeom>
                    <a:avLst/>
                    <a:gdLst>
                      <a:gd name="T0" fmla="*/ 300 w 360"/>
                      <a:gd name="T1" fmla="*/ 240 h 360"/>
                      <a:gd name="T2" fmla="*/ 120 w 360"/>
                      <a:gd name="T3" fmla="*/ 240 h 360"/>
                      <a:gd name="T4" fmla="*/ 120 w 360"/>
                      <a:gd name="T5" fmla="*/ 60 h 360"/>
                      <a:gd name="T6" fmla="*/ 60 w 360"/>
                      <a:gd name="T7" fmla="*/ 0 h 360"/>
                      <a:gd name="T8" fmla="*/ 0 w 360"/>
                      <a:gd name="T9" fmla="*/ 60 h 360"/>
                      <a:gd name="T10" fmla="*/ 0 w 360"/>
                      <a:gd name="T11" fmla="*/ 300 h 360"/>
                      <a:gd name="T12" fmla="*/ 60 w 360"/>
                      <a:gd name="T13" fmla="*/ 360 h 360"/>
                      <a:gd name="T14" fmla="*/ 300 w 360"/>
                      <a:gd name="T15" fmla="*/ 360 h 360"/>
                      <a:gd name="T16" fmla="*/ 360 w 360"/>
                      <a:gd name="T17" fmla="*/ 300 h 360"/>
                      <a:gd name="T18" fmla="*/ 300 w 360"/>
                      <a:gd name="T19" fmla="*/ 240 h 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60" h="360">
                        <a:moveTo>
                          <a:pt x="300" y="240"/>
                        </a:moveTo>
                        <a:cubicBezTo>
                          <a:pt x="120" y="240"/>
                          <a:pt x="120" y="240"/>
                          <a:pt x="120" y="240"/>
                        </a:cubicBezTo>
                        <a:cubicBezTo>
                          <a:pt x="120" y="60"/>
                          <a:pt x="120" y="60"/>
                          <a:pt x="120" y="60"/>
                        </a:cubicBezTo>
                        <a:cubicBezTo>
                          <a:pt x="120" y="27"/>
                          <a:pt x="93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300"/>
                          <a:pt x="0" y="300"/>
                          <a:pt x="0" y="300"/>
                        </a:cubicBezTo>
                        <a:cubicBezTo>
                          <a:pt x="0" y="333"/>
                          <a:pt x="27" y="360"/>
                          <a:pt x="60" y="360"/>
                        </a:cubicBezTo>
                        <a:cubicBezTo>
                          <a:pt x="300" y="360"/>
                          <a:pt x="300" y="360"/>
                          <a:pt x="300" y="360"/>
                        </a:cubicBezTo>
                        <a:cubicBezTo>
                          <a:pt x="333" y="360"/>
                          <a:pt x="360" y="333"/>
                          <a:pt x="360" y="300"/>
                        </a:cubicBezTo>
                        <a:cubicBezTo>
                          <a:pt x="360" y="267"/>
                          <a:pt x="333" y="240"/>
                          <a:pt x="300" y="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28"/>
                  <p:cNvSpPr>
                    <a:spLocks/>
                  </p:cNvSpPr>
                  <p:nvPr/>
                </p:nvSpPr>
                <p:spPr bwMode="auto">
                  <a:xfrm>
                    <a:off x="8245475" y="3925888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6" name="Freeform 29"/>
                  <p:cNvSpPr>
                    <a:spLocks/>
                  </p:cNvSpPr>
                  <p:nvPr/>
                </p:nvSpPr>
                <p:spPr bwMode="auto">
                  <a:xfrm>
                    <a:off x="8245475" y="3979863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 30"/>
                  <p:cNvSpPr>
                    <a:spLocks noEditPoints="1"/>
                  </p:cNvSpPr>
                  <p:nvPr/>
                </p:nvSpPr>
                <p:spPr bwMode="auto">
                  <a:xfrm>
                    <a:off x="8208963" y="3762375"/>
                    <a:ext cx="306387" cy="306388"/>
                  </a:xfrm>
                  <a:custGeom>
                    <a:avLst/>
                    <a:gdLst>
                      <a:gd name="T0" fmla="*/ 1808 w 2048"/>
                      <a:gd name="T1" fmla="*/ 240 h 2048"/>
                      <a:gd name="T2" fmla="*/ 1628 w 2048"/>
                      <a:gd name="T3" fmla="*/ 0 h 2048"/>
                      <a:gd name="T4" fmla="*/ 1448 w 2048"/>
                      <a:gd name="T5" fmla="*/ 240 h 2048"/>
                      <a:gd name="T6" fmla="*/ 1208 w 2048"/>
                      <a:gd name="T7" fmla="*/ 180 h 2048"/>
                      <a:gd name="T8" fmla="*/ 848 w 2048"/>
                      <a:gd name="T9" fmla="*/ 180 h 2048"/>
                      <a:gd name="T10" fmla="*/ 600 w 2048"/>
                      <a:gd name="T11" fmla="*/ 240 h 2048"/>
                      <a:gd name="T12" fmla="*/ 420 w 2048"/>
                      <a:gd name="T13" fmla="*/ 0 h 2048"/>
                      <a:gd name="T14" fmla="*/ 240 w 2048"/>
                      <a:gd name="T15" fmla="*/ 240 h 2048"/>
                      <a:gd name="T16" fmla="*/ 0 w 2048"/>
                      <a:gd name="T17" fmla="*/ 420 h 2048"/>
                      <a:gd name="T18" fmla="*/ 180 w 2048"/>
                      <a:gd name="T19" fmla="*/ 1928 h 2048"/>
                      <a:gd name="T20" fmla="*/ 1508 w 2048"/>
                      <a:gd name="T21" fmla="*/ 2048 h 2048"/>
                      <a:gd name="T22" fmla="*/ 2048 w 2048"/>
                      <a:gd name="T23" fmla="*/ 420 h 2048"/>
                      <a:gd name="T24" fmla="*/ 1568 w 2048"/>
                      <a:gd name="T25" fmla="*/ 180 h 2048"/>
                      <a:gd name="T26" fmla="*/ 1688 w 2048"/>
                      <a:gd name="T27" fmla="*/ 180 h 2048"/>
                      <a:gd name="T28" fmla="*/ 1628 w 2048"/>
                      <a:gd name="T29" fmla="*/ 480 h 2048"/>
                      <a:gd name="T30" fmla="*/ 1568 w 2048"/>
                      <a:gd name="T31" fmla="*/ 180 h 2048"/>
                      <a:gd name="T32" fmla="*/ 968 w 2048"/>
                      <a:gd name="T33" fmla="*/ 300 h 2048"/>
                      <a:gd name="T34" fmla="*/ 968 w 2048"/>
                      <a:gd name="T35" fmla="*/ 180 h 2048"/>
                      <a:gd name="T36" fmla="*/ 1088 w 2048"/>
                      <a:gd name="T37" fmla="*/ 180 h 2048"/>
                      <a:gd name="T38" fmla="*/ 1028 w 2048"/>
                      <a:gd name="T39" fmla="*/ 480 h 2048"/>
                      <a:gd name="T40" fmla="*/ 968 w 2048"/>
                      <a:gd name="T41" fmla="*/ 300 h 2048"/>
                      <a:gd name="T42" fmla="*/ 420 w 2048"/>
                      <a:gd name="T43" fmla="*/ 120 h 2048"/>
                      <a:gd name="T44" fmla="*/ 480 w 2048"/>
                      <a:gd name="T45" fmla="*/ 420 h 2048"/>
                      <a:gd name="T46" fmla="*/ 360 w 2048"/>
                      <a:gd name="T47" fmla="*/ 420 h 2048"/>
                      <a:gd name="T48" fmla="*/ 1508 w 2048"/>
                      <a:gd name="T49" fmla="*/ 1928 h 2048"/>
                      <a:gd name="T50" fmla="*/ 1508 w 2048"/>
                      <a:gd name="T51" fmla="*/ 1088 h 2048"/>
                      <a:gd name="T52" fmla="*/ 1508 w 2048"/>
                      <a:gd name="T53" fmla="*/ 1928 h 2048"/>
                      <a:gd name="T54" fmla="*/ 1508 w 2048"/>
                      <a:gd name="T55" fmla="*/ 968 h 2048"/>
                      <a:gd name="T56" fmla="*/ 1148 w 2048"/>
                      <a:gd name="T57" fmla="*/ 1088 h 2048"/>
                      <a:gd name="T58" fmla="*/ 848 w 2048"/>
                      <a:gd name="T59" fmla="*/ 1148 h 2048"/>
                      <a:gd name="T60" fmla="*/ 1059 w 2048"/>
                      <a:gd name="T61" fmla="*/ 1208 h 2048"/>
                      <a:gd name="T62" fmla="*/ 908 w 2048"/>
                      <a:gd name="T63" fmla="*/ 1448 h 2048"/>
                      <a:gd name="T64" fmla="*/ 908 w 2048"/>
                      <a:gd name="T65" fmla="*/ 1568 h 2048"/>
                      <a:gd name="T66" fmla="*/ 1059 w 2048"/>
                      <a:gd name="T67" fmla="*/ 1808 h 2048"/>
                      <a:gd name="T68" fmla="*/ 120 w 2048"/>
                      <a:gd name="T69" fmla="*/ 1748 h 2048"/>
                      <a:gd name="T70" fmla="*/ 1928 w 2048"/>
                      <a:gd name="T71" fmla="*/ 848 h 2048"/>
                      <a:gd name="T72" fmla="*/ 1928 w 2048"/>
                      <a:gd name="T73" fmla="*/ 728 h 2048"/>
                      <a:gd name="T74" fmla="*/ 120 w 2048"/>
                      <a:gd name="T75" fmla="*/ 420 h 2048"/>
                      <a:gd name="T76" fmla="*/ 240 w 2048"/>
                      <a:gd name="T77" fmla="*/ 360 h 2048"/>
                      <a:gd name="T78" fmla="*/ 420 w 2048"/>
                      <a:gd name="T79" fmla="*/ 600 h 2048"/>
                      <a:gd name="T80" fmla="*/ 600 w 2048"/>
                      <a:gd name="T81" fmla="*/ 360 h 2048"/>
                      <a:gd name="T82" fmla="*/ 848 w 2048"/>
                      <a:gd name="T83" fmla="*/ 420 h 2048"/>
                      <a:gd name="T84" fmla="*/ 1208 w 2048"/>
                      <a:gd name="T85" fmla="*/ 420 h 2048"/>
                      <a:gd name="T86" fmla="*/ 1448 w 2048"/>
                      <a:gd name="T87" fmla="*/ 360 h 2048"/>
                      <a:gd name="T88" fmla="*/ 1628 w 2048"/>
                      <a:gd name="T89" fmla="*/ 600 h 2048"/>
                      <a:gd name="T90" fmla="*/ 1808 w 2048"/>
                      <a:gd name="T91" fmla="*/ 360 h 2048"/>
                      <a:gd name="T92" fmla="*/ 1928 w 2048"/>
                      <a:gd name="T93" fmla="*/ 420 h 20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2048" h="2048">
                        <a:moveTo>
                          <a:pt x="1868" y="240"/>
                        </a:moveTo>
                        <a:cubicBezTo>
                          <a:pt x="1808" y="240"/>
                          <a:pt x="1808" y="240"/>
                          <a:pt x="1808" y="240"/>
                        </a:cubicBezTo>
                        <a:cubicBezTo>
                          <a:pt x="1808" y="180"/>
                          <a:pt x="1808" y="180"/>
                          <a:pt x="1808" y="180"/>
                        </a:cubicBezTo>
                        <a:cubicBezTo>
                          <a:pt x="1808" y="81"/>
                          <a:pt x="1727" y="0"/>
                          <a:pt x="1628" y="0"/>
                        </a:cubicBezTo>
                        <a:cubicBezTo>
                          <a:pt x="1529" y="0"/>
                          <a:pt x="1448" y="81"/>
                          <a:pt x="1448" y="180"/>
                        </a:cubicBezTo>
                        <a:cubicBezTo>
                          <a:pt x="1448" y="240"/>
                          <a:pt x="1448" y="240"/>
                          <a:pt x="1448" y="240"/>
                        </a:cubicBezTo>
                        <a:cubicBezTo>
                          <a:pt x="1208" y="240"/>
                          <a:pt x="1208" y="240"/>
                          <a:pt x="1208" y="240"/>
                        </a:cubicBezTo>
                        <a:cubicBezTo>
                          <a:pt x="1208" y="180"/>
                          <a:pt x="1208" y="180"/>
                          <a:pt x="1208" y="180"/>
                        </a:cubicBezTo>
                        <a:cubicBezTo>
                          <a:pt x="1208" y="81"/>
                          <a:pt x="1127" y="0"/>
                          <a:pt x="1028" y="0"/>
                        </a:cubicBezTo>
                        <a:cubicBezTo>
                          <a:pt x="929" y="0"/>
                          <a:pt x="848" y="81"/>
                          <a:pt x="848" y="180"/>
                        </a:cubicBezTo>
                        <a:cubicBezTo>
                          <a:pt x="848" y="240"/>
                          <a:pt x="848" y="240"/>
                          <a:pt x="848" y="240"/>
                        </a:cubicBezTo>
                        <a:cubicBezTo>
                          <a:pt x="600" y="240"/>
                          <a:pt x="600" y="240"/>
                          <a:pt x="600" y="240"/>
                        </a:cubicBezTo>
                        <a:cubicBezTo>
                          <a:pt x="600" y="180"/>
                          <a:pt x="600" y="180"/>
                          <a:pt x="600" y="180"/>
                        </a:cubicBezTo>
                        <a:cubicBezTo>
                          <a:pt x="600" y="81"/>
                          <a:pt x="519" y="0"/>
                          <a:pt x="420" y="0"/>
                        </a:cubicBezTo>
                        <a:cubicBezTo>
                          <a:pt x="321" y="0"/>
                          <a:pt x="240" y="81"/>
                          <a:pt x="240" y="180"/>
                        </a:cubicBezTo>
                        <a:cubicBezTo>
                          <a:pt x="240" y="240"/>
                          <a:pt x="240" y="240"/>
                          <a:pt x="240" y="240"/>
                        </a:cubicBezTo>
                        <a:cubicBezTo>
                          <a:pt x="180" y="240"/>
                          <a:pt x="180" y="240"/>
                          <a:pt x="180" y="240"/>
                        </a:cubicBezTo>
                        <a:cubicBezTo>
                          <a:pt x="81" y="240"/>
                          <a:pt x="0" y="321"/>
                          <a:pt x="0" y="420"/>
                        </a:cubicBezTo>
                        <a:cubicBezTo>
                          <a:pt x="0" y="1748"/>
                          <a:pt x="0" y="1748"/>
                          <a:pt x="0" y="1748"/>
                        </a:cubicBezTo>
                        <a:cubicBezTo>
                          <a:pt x="0" y="1847"/>
                          <a:pt x="81" y="1928"/>
                          <a:pt x="180" y="1928"/>
                        </a:cubicBezTo>
                        <a:cubicBezTo>
                          <a:pt x="1169" y="1928"/>
                          <a:pt x="1169" y="1928"/>
                          <a:pt x="1169" y="1928"/>
                        </a:cubicBezTo>
                        <a:cubicBezTo>
                          <a:pt x="1262" y="2003"/>
                          <a:pt x="1380" y="2048"/>
                          <a:pt x="1508" y="2048"/>
                        </a:cubicBezTo>
                        <a:cubicBezTo>
                          <a:pt x="1806" y="2048"/>
                          <a:pt x="2048" y="1806"/>
                          <a:pt x="2048" y="1508"/>
                        </a:cubicBezTo>
                        <a:cubicBezTo>
                          <a:pt x="2048" y="420"/>
                          <a:pt x="2048" y="420"/>
                          <a:pt x="2048" y="420"/>
                        </a:cubicBezTo>
                        <a:cubicBezTo>
                          <a:pt x="2048" y="321"/>
                          <a:pt x="1967" y="240"/>
                          <a:pt x="1868" y="240"/>
                        </a:cubicBezTo>
                        <a:close/>
                        <a:moveTo>
                          <a:pt x="1568" y="180"/>
                        </a:moveTo>
                        <a:cubicBezTo>
                          <a:pt x="1568" y="147"/>
                          <a:pt x="1595" y="120"/>
                          <a:pt x="1628" y="120"/>
                        </a:cubicBezTo>
                        <a:cubicBezTo>
                          <a:pt x="1661" y="120"/>
                          <a:pt x="1688" y="147"/>
                          <a:pt x="1688" y="180"/>
                        </a:cubicBezTo>
                        <a:cubicBezTo>
                          <a:pt x="1688" y="420"/>
                          <a:pt x="1688" y="420"/>
                          <a:pt x="1688" y="420"/>
                        </a:cubicBezTo>
                        <a:cubicBezTo>
                          <a:pt x="1688" y="453"/>
                          <a:pt x="1661" y="480"/>
                          <a:pt x="1628" y="480"/>
                        </a:cubicBezTo>
                        <a:cubicBezTo>
                          <a:pt x="1595" y="480"/>
                          <a:pt x="1568" y="453"/>
                          <a:pt x="1568" y="420"/>
                        </a:cubicBezTo>
                        <a:lnTo>
                          <a:pt x="1568" y="180"/>
                        </a:lnTo>
                        <a:close/>
                        <a:moveTo>
                          <a:pt x="968" y="300"/>
                        </a:move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180"/>
                          <a:pt x="968" y="180"/>
                          <a:pt x="968" y="180"/>
                        </a:cubicBezTo>
                        <a:cubicBezTo>
                          <a:pt x="968" y="147"/>
                          <a:pt x="995" y="120"/>
                          <a:pt x="1028" y="120"/>
                        </a:cubicBezTo>
                        <a:cubicBezTo>
                          <a:pt x="1061" y="120"/>
                          <a:pt x="1088" y="147"/>
                          <a:pt x="1088" y="180"/>
                        </a:cubicBezTo>
                        <a:cubicBezTo>
                          <a:pt x="1088" y="420"/>
                          <a:pt x="1088" y="420"/>
                          <a:pt x="1088" y="420"/>
                        </a:cubicBezTo>
                        <a:cubicBezTo>
                          <a:pt x="1088" y="453"/>
                          <a:pt x="1061" y="480"/>
                          <a:pt x="1028" y="480"/>
                        </a:cubicBezTo>
                        <a:cubicBezTo>
                          <a:pt x="995" y="480"/>
                          <a:pt x="968" y="453"/>
                          <a:pt x="968" y="420"/>
                        </a:cubicBezTo>
                        <a:lnTo>
                          <a:pt x="968" y="300"/>
                        </a:lnTo>
                        <a:close/>
                        <a:moveTo>
                          <a:pt x="360" y="180"/>
                        </a:moveTo>
                        <a:cubicBezTo>
                          <a:pt x="360" y="147"/>
                          <a:pt x="387" y="120"/>
                          <a:pt x="420" y="120"/>
                        </a:cubicBezTo>
                        <a:cubicBezTo>
                          <a:pt x="453" y="120"/>
                          <a:pt x="480" y="147"/>
                          <a:pt x="480" y="180"/>
                        </a:cubicBezTo>
                        <a:cubicBezTo>
                          <a:pt x="480" y="420"/>
                          <a:pt x="480" y="420"/>
                          <a:pt x="480" y="420"/>
                        </a:cubicBezTo>
                        <a:cubicBezTo>
                          <a:pt x="480" y="453"/>
                          <a:pt x="453" y="480"/>
                          <a:pt x="420" y="480"/>
                        </a:cubicBezTo>
                        <a:cubicBezTo>
                          <a:pt x="387" y="480"/>
                          <a:pt x="360" y="453"/>
                          <a:pt x="360" y="420"/>
                        </a:cubicBezTo>
                        <a:lnTo>
                          <a:pt x="360" y="180"/>
                        </a:lnTo>
                        <a:close/>
                        <a:moveTo>
                          <a:pt x="1508" y="1928"/>
                        </a:moveTo>
                        <a:cubicBezTo>
                          <a:pt x="1276" y="1928"/>
                          <a:pt x="1088" y="1740"/>
                          <a:pt x="1088" y="1508"/>
                        </a:cubicBezTo>
                        <a:cubicBezTo>
                          <a:pt x="1088" y="1276"/>
                          <a:pt x="1276" y="1088"/>
                          <a:pt x="1508" y="1088"/>
                        </a:cubicBezTo>
                        <a:cubicBezTo>
                          <a:pt x="1740" y="1088"/>
                          <a:pt x="1928" y="1276"/>
                          <a:pt x="1928" y="1508"/>
                        </a:cubicBezTo>
                        <a:cubicBezTo>
                          <a:pt x="1928" y="1740"/>
                          <a:pt x="1740" y="1928"/>
                          <a:pt x="1508" y="1928"/>
                        </a:cubicBezTo>
                        <a:close/>
                        <a:moveTo>
                          <a:pt x="1928" y="1169"/>
                        </a:moveTo>
                        <a:cubicBezTo>
                          <a:pt x="1829" y="1046"/>
                          <a:pt x="1677" y="968"/>
                          <a:pt x="1508" y="968"/>
                        </a:cubicBezTo>
                        <a:cubicBezTo>
                          <a:pt x="1378" y="968"/>
                          <a:pt x="1259" y="1014"/>
                          <a:pt x="1166" y="1091"/>
                        </a:cubicBezTo>
                        <a:cubicBezTo>
                          <a:pt x="1160" y="1089"/>
                          <a:pt x="1154" y="1088"/>
                          <a:pt x="1148" y="1088"/>
                        </a:cubicBezTo>
                        <a:cubicBezTo>
                          <a:pt x="908" y="1088"/>
                          <a:pt x="908" y="1088"/>
                          <a:pt x="908" y="1088"/>
                        </a:cubicBezTo>
                        <a:cubicBezTo>
                          <a:pt x="875" y="1088"/>
                          <a:pt x="848" y="1115"/>
                          <a:pt x="848" y="1148"/>
                        </a:cubicBezTo>
                        <a:cubicBezTo>
                          <a:pt x="848" y="1181"/>
                          <a:pt x="875" y="1208"/>
                          <a:pt x="908" y="1208"/>
                        </a:cubicBezTo>
                        <a:cubicBezTo>
                          <a:pt x="1059" y="1208"/>
                          <a:pt x="1059" y="1208"/>
                          <a:pt x="1059" y="1208"/>
                        </a:cubicBezTo>
                        <a:cubicBezTo>
                          <a:pt x="1012" y="1278"/>
                          <a:pt x="981" y="1360"/>
                          <a:pt x="971" y="1448"/>
                        </a:cubicBezTo>
                        <a:cubicBezTo>
                          <a:pt x="908" y="1448"/>
                          <a:pt x="908" y="1448"/>
                          <a:pt x="908" y="1448"/>
                        </a:cubicBezTo>
                        <a:cubicBezTo>
                          <a:pt x="875" y="1448"/>
                          <a:pt x="848" y="1475"/>
                          <a:pt x="848" y="1508"/>
                        </a:cubicBezTo>
                        <a:cubicBezTo>
                          <a:pt x="848" y="1541"/>
                          <a:pt x="875" y="1568"/>
                          <a:pt x="908" y="1568"/>
                        </a:cubicBezTo>
                        <a:cubicBezTo>
                          <a:pt x="971" y="1568"/>
                          <a:pt x="971" y="1568"/>
                          <a:pt x="971" y="1568"/>
                        </a:cubicBezTo>
                        <a:cubicBezTo>
                          <a:pt x="981" y="1656"/>
                          <a:pt x="1012" y="1738"/>
                          <a:pt x="1059" y="1808"/>
                        </a:cubicBezTo>
                        <a:cubicBezTo>
                          <a:pt x="180" y="1808"/>
                          <a:pt x="180" y="1808"/>
                          <a:pt x="180" y="1808"/>
                        </a:cubicBezTo>
                        <a:cubicBezTo>
                          <a:pt x="147" y="1808"/>
                          <a:pt x="120" y="1781"/>
                          <a:pt x="120" y="1748"/>
                        </a:cubicBezTo>
                        <a:cubicBezTo>
                          <a:pt x="120" y="848"/>
                          <a:pt x="120" y="848"/>
                          <a:pt x="120" y="848"/>
                        </a:cubicBezTo>
                        <a:cubicBezTo>
                          <a:pt x="1928" y="848"/>
                          <a:pt x="1928" y="848"/>
                          <a:pt x="1928" y="848"/>
                        </a:cubicBezTo>
                        <a:lnTo>
                          <a:pt x="1928" y="1169"/>
                        </a:lnTo>
                        <a:close/>
                        <a:moveTo>
                          <a:pt x="1928" y="728"/>
                        </a:moveTo>
                        <a:cubicBezTo>
                          <a:pt x="120" y="728"/>
                          <a:pt x="120" y="728"/>
                          <a:pt x="120" y="728"/>
                        </a:cubicBezTo>
                        <a:cubicBezTo>
                          <a:pt x="120" y="420"/>
                          <a:pt x="120" y="420"/>
                          <a:pt x="120" y="420"/>
                        </a:cubicBezTo>
                        <a:cubicBezTo>
                          <a:pt x="120" y="387"/>
                          <a:pt x="147" y="360"/>
                          <a:pt x="180" y="360"/>
                        </a:cubicBezTo>
                        <a:cubicBezTo>
                          <a:pt x="240" y="360"/>
                          <a:pt x="240" y="360"/>
                          <a:pt x="240" y="360"/>
                        </a:cubicBezTo>
                        <a:cubicBezTo>
                          <a:pt x="240" y="420"/>
                          <a:pt x="240" y="420"/>
                          <a:pt x="240" y="420"/>
                        </a:cubicBezTo>
                        <a:cubicBezTo>
                          <a:pt x="240" y="519"/>
                          <a:pt x="321" y="600"/>
                          <a:pt x="420" y="600"/>
                        </a:cubicBezTo>
                        <a:cubicBezTo>
                          <a:pt x="519" y="600"/>
                          <a:pt x="600" y="519"/>
                          <a:pt x="600" y="420"/>
                        </a:cubicBezTo>
                        <a:cubicBezTo>
                          <a:pt x="600" y="360"/>
                          <a:pt x="600" y="360"/>
                          <a:pt x="600" y="360"/>
                        </a:cubicBezTo>
                        <a:cubicBezTo>
                          <a:pt x="848" y="360"/>
                          <a:pt x="848" y="360"/>
                          <a:pt x="848" y="360"/>
                        </a:cubicBezTo>
                        <a:cubicBezTo>
                          <a:pt x="848" y="420"/>
                          <a:pt x="848" y="420"/>
                          <a:pt x="848" y="420"/>
                        </a:cubicBezTo>
                        <a:cubicBezTo>
                          <a:pt x="848" y="519"/>
                          <a:pt x="929" y="600"/>
                          <a:pt x="1028" y="600"/>
                        </a:cubicBezTo>
                        <a:cubicBezTo>
                          <a:pt x="1127" y="600"/>
                          <a:pt x="1208" y="519"/>
                          <a:pt x="1208" y="420"/>
                        </a:cubicBezTo>
                        <a:cubicBezTo>
                          <a:pt x="1208" y="360"/>
                          <a:pt x="1208" y="360"/>
                          <a:pt x="1208" y="360"/>
                        </a:cubicBezTo>
                        <a:cubicBezTo>
                          <a:pt x="1448" y="360"/>
                          <a:pt x="1448" y="360"/>
                          <a:pt x="1448" y="360"/>
                        </a:cubicBezTo>
                        <a:cubicBezTo>
                          <a:pt x="1448" y="420"/>
                          <a:pt x="1448" y="420"/>
                          <a:pt x="1448" y="420"/>
                        </a:cubicBezTo>
                        <a:cubicBezTo>
                          <a:pt x="1448" y="519"/>
                          <a:pt x="1529" y="600"/>
                          <a:pt x="1628" y="600"/>
                        </a:cubicBezTo>
                        <a:cubicBezTo>
                          <a:pt x="1727" y="600"/>
                          <a:pt x="1808" y="519"/>
                          <a:pt x="1808" y="420"/>
                        </a:cubicBezTo>
                        <a:cubicBezTo>
                          <a:pt x="1808" y="360"/>
                          <a:pt x="1808" y="360"/>
                          <a:pt x="1808" y="360"/>
                        </a:cubicBezTo>
                        <a:cubicBezTo>
                          <a:pt x="1868" y="360"/>
                          <a:pt x="1868" y="360"/>
                          <a:pt x="1868" y="360"/>
                        </a:cubicBezTo>
                        <a:cubicBezTo>
                          <a:pt x="1901" y="360"/>
                          <a:pt x="1928" y="387"/>
                          <a:pt x="1928" y="420"/>
                        </a:cubicBezTo>
                        <a:lnTo>
                          <a:pt x="1928" y="7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100" name="Straight Connector 99"/>
              <p:cNvCxnSpPr/>
              <p:nvPr/>
            </p:nvCxnSpPr>
            <p:spPr>
              <a:xfrm>
                <a:off x="9656703" y="1717591"/>
                <a:ext cx="0" cy="131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/>
              <p:cNvGrpSpPr/>
              <p:nvPr/>
            </p:nvGrpSpPr>
            <p:grpSpPr>
              <a:xfrm>
                <a:off x="8638496" y="1574753"/>
                <a:ext cx="359073" cy="1390827"/>
                <a:chOff x="8638497" y="1574753"/>
                <a:chExt cx="359073" cy="1390827"/>
              </a:xfrm>
            </p:grpSpPr>
            <p:sp>
              <p:nvSpPr>
                <p:cNvPr id="99" name="TextBox 98"/>
                <p:cNvSpPr txBox="1"/>
                <p:nvPr/>
              </p:nvSpPr>
              <p:spPr>
                <a:xfrm>
                  <a:off x="8654302" y="1574753"/>
                  <a:ext cx="3274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Year</a:t>
                  </a:r>
                </a:p>
              </p:txBody>
            </p:sp>
            <p:grpSp>
              <p:nvGrpSpPr>
                <p:cNvPr id="125" name="Group 124"/>
                <p:cNvGrpSpPr/>
                <p:nvPr/>
              </p:nvGrpSpPr>
              <p:grpSpPr>
                <a:xfrm>
                  <a:off x="8638497" y="1925545"/>
                  <a:ext cx="359073" cy="1040035"/>
                  <a:chOff x="8431947" y="1925545"/>
                  <a:chExt cx="359073" cy="1040035"/>
                </a:xfrm>
              </p:grpSpPr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8435377" y="1925545"/>
                    <a:ext cx="35221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2018</a:t>
                    </a: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8435890" y="2208427"/>
                    <a:ext cx="35118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2019</a:t>
                    </a: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8431947" y="2491310"/>
                    <a:ext cx="359073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2020</a:t>
                    </a:r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8431947" y="2780914"/>
                    <a:ext cx="35368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2021</a:t>
                    </a:r>
                  </a:p>
                </p:txBody>
              </p:sp>
            </p:grpSp>
          </p:grpSp>
          <p:grpSp>
            <p:nvGrpSpPr>
              <p:cNvPr id="129" name="Group 128"/>
              <p:cNvGrpSpPr/>
              <p:nvPr/>
            </p:nvGrpSpPr>
            <p:grpSpPr>
              <a:xfrm>
                <a:off x="10044353" y="1574753"/>
                <a:ext cx="630557" cy="1367721"/>
                <a:chOff x="10044354" y="1574753"/>
                <a:chExt cx="630557" cy="1367721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10109436" y="1574753"/>
                  <a:ext cx="5003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Values</a:t>
                  </a: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10044354" y="1925545"/>
                  <a:ext cx="630557" cy="1016929"/>
                  <a:chOff x="10002235" y="1925545"/>
                  <a:chExt cx="630557" cy="1016929"/>
                </a:xfrm>
              </p:grpSpPr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10024965" y="1925545"/>
                    <a:ext cx="5850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- 3.567%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04158" y="2201504"/>
                    <a:ext cx="62671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+ 1.007%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0002235" y="2468204"/>
                    <a:ext cx="63055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+ 2.012%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0002235" y="2757808"/>
                    <a:ext cx="62901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+ 4,031%</a:t>
                    </a:r>
                  </a:p>
                </p:txBody>
              </p:sp>
            </p:grpSp>
          </p:grpSp>
        </p:grpSp>
        <p:grpSp>
          <p:nvGrpSpPr>
            <p:cNvPr id="155" name="Group 154"/>
            <p:cNvGrpSpPr/>
            <p:nvPr/>
          </p:nvGrpSpPr>
          <p:grpSpPr>
            <a:xfrm>
              <a:off x="8293784" y="909911"/>
              <a:ext cx="3312642" cy="2536782"/>
              <a:chOff x="8594812" y="909911"/>
              <a:chExt cx="3312642" cy="2536782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8594812" y="1313186"/>
                <a:ext cx="3312642" cy="2133507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9926921" y="909911"/>
                <a:ext cx="648489" cy="648489"/>
                <a:chOff x="3752994" y="2076676"/>
                <a:chExt cx="702967" cy="702967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3752994" y="2076676"/>
                  <a:ext cx="702967" cy="702967"/>
                </a:xfrm>
                <a:prstGeom prst="ellipse">
                  <a:avLst/>
                </a:prstGeom>
                <a:solidFill>
                  <a:srgbClr val="BABABA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3919769" y="2340342"/>
                  <a:ext cx="369417" cy="175634"/>
                  <a:chOff x="4254500" y="2100263"/>
                  <a:chExt cx="1906588" cy="906463"/>
                </a:xfrm>
              </p:grpSpPr>
              <p:sp>
                <p:nvSpPr>
                  <p:cNvPr id="150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4254500" y="2100263"/>
                    <a:ext cx="1906588" cy="906463"/>
                  </a:xfrm>
                  <a:custGeom>
                    <a:avLst/>
                    <a:gdLst>
                      <a:gd name="T0" fmla="*/ 1831 w 2048"/>
                      <a:gd name="T1" fmla="*/ 0 h 970"/>
                      <a:gd name="T2" fmla="*/ 1613 w 2048"/>
                      <a:gd name="T3" fmla="*/ 217 h 970"/>
                      <a:gd name="T4" fmla="*/ 1648 w 2048"/>
                      <a:gd name="T5" fmla="*/ 336 h 970"/>
                      <a:gd name="T6" fmla="*/ 1413 w 2048"/>
                      <a:gd name="T7" fmla="*/ 571 h 970"/>
                      <a:gd name="T8" fmla="*/ 1295 w 2048"/>
                      <a:gd name="T9" fmla="*/ 535 h 970"/>
                      <a:gd name="T10" fmla="*/ 1173 w 2048"/>
                      <a:gd name="T11" fmla="*/ 573 h 970"/>
                      <a:gd name="T12" fmla="*/ 935 w 2048"/>
                      <a:gd name="T13" fmla="*/ 336 h 970"/>
                      <a:gd name="T14" fmla="*/ 971 w 2048"/>
                      <a:gd name="T15" fmla="*/ 217 h 970"/>
                      <a:gd name="T16" fmla="*/ 753 w 2048"/>
                      <a:gd name="T17" fmla="*/ 0 h 970"/>
                      <a:gd name="T18" fmla="*/ 536 w 2048"/>
                      <a:gd name="T19" fmla="*/ 217 h 970"/>
                      <a:gd name="T20" fmla="*/ 571 w 2048"/>
                      <a:gd name="T21" fmla="*/ 336 h 970"/>
                      <a:gd name="T22" fmla="*/ 336 w 2048"/>
                      <a:gd name="T23" fmla="*/ 571 h 970"/>
                      <a:gd name="T24" fmla="*/ 217 w 2048"/>
                      <a:gd name="T25" fmla="*/ 535 h 970"/>
                      <a:gd name="T26" fmla="*/ 0 w 2048"/>
                      <a:gd name="T27" fmla="*/ 753 h 970"/>
                      <a:gd name="T28" fmla="*/ 217 w 2048"/>
                      <a:gd name="T29" fmla="*/ 970 h 970"/>
                      <a:gd name="T30" fmla="*/ 435 w 2048"/>
                      <a:gd name="T31" fmla="*/ 753 h 970"/>
                      <a:gd name="T32" fmla="*/ 400 w 2048"/>
                      <a:gd name="T33" fmla="*/ 634 h 970"/>
                      <a:gd name="T34" fmla="*/ 635 w 2048"/>
                      <a:gd name="T35" fmla="*/ 399 h 970"/>
                      <a:gd name="T36" fmla="*/ 753 w 2048"/>
                      <a:gd name="T37" fmla="*/ 435 h 970"/>
                      <a:gd name="T38" fmla="*/ 872 w 2048"/>
                      <a:gd name="T39" fmla="*/ 399 h 970"/>
                      <a:gd name="T40" fmla="*/ 1110 w 2048"/>
                      <a:gd name="T41" fmla="*/ 638 h 970"/>
                      <a:gd name="T42" fmla="*/ 1077 w 2048"/>
                      <a:gd name="T43" fmla="*/ 753 h 970"/>
                      <a:gd name="T44" fmla="*/ 1295 w 2048"/>
                      <a:gd name="T45" fmla="*/ 970 h 970"/>
                      <a:gd name="T46" fmla="*/ 1512 w 2048"/>
                      <a:gd name="T47" fmla="*/ 753 h 970"/>
                      <a:gd name="T48" fmla="*/ 1477 w 2048"/>
                      <a:gd name="T49" fmla="*/ 634 h 970"/>
                      <a:gd name="T50" fmla="*/ 1712 w 2048"/>
                      <a:gd name="T51" fmla="*/ 399 h 970"/>
                      <a:gd name="T52" fmla="*/ 1831 w 2048"/>
                      <a:gd name="T53" fmla="*/ 435 h 970"/>
                      <a:gd name="T54" fmla="*/ 2048 w 2048"/>
                      <a:gd name="T55" fmla="*/ 217 h 970"/>
                      <a:gd name="T56" fmla="*/ 1831 w 2048"/>
                      <a:gd name="T57" fmla="*/ 0 h 970"/>
                      <a:gd name="T58" fmla="*/ 217 w 2048"/>
                      <a:gd name="T59" fmla="*/ 880 h 970"/>
                      <a:gd name="T60" fmla="*/ 90 w 2048"/>
                      <a:gd name="T61" fmla="*/ 753 h 970"/>
                      <a:gd name="T62" fmla="*/ 217 w 2048"/>
                      <a:gd name="T63" fmla="*/ 625 h 970"/>
                      <a:gd name="T64" fmla="*/ 345 w 2048"/>
                      <a:gd name="T65" fmla="*/ 753 h 970"/>
                      <a:gd name="T66" fmla="*/ 217 w 2048"/>
                      <a:gd name="T67" fmla="*/ 880 h 970"/>
                      <a:gd name="T68" fmla="*/ 753 w 2048"/>
                      <a:gd name="T69" fmla="*/ 345 h 970"/>
                      <a:gd name="T70" fmla="*/ 626 w 2048"/>
                      <a:gd name="T71" fmla="*/ 217 h 970"/>
                      <a:gd name="T72" fmla="*/ 753 w 2048"/>
                      <a:gd name="T73" fmla="*/ 90 h 970"/>
                      <a:gd name="T74" fmla="*/ 881 w 2048"/>
                      <a:gd name="T75" fmla="*/ 217 h 970"/>
                      <a:gd name="T76" fmla="*/ 753 w 2048"/>
                      <a:gd name="T77" fmla="*/ 345 h 970"/>
                      <a:gd name="T78" fmla="*/ 1295 w 2048"/>
                      <a:gd name="T79" fmla="*/ 880 h 970"/>
                      <a:gd name="T80" fmla="*/ 1167 w 2048"/>
                      <a:gd name="T81" fmla="*/ 753 h 970"/>
                      <a:gd name="T82" fmla="*/ 1295 w 2048"/>
                      <a:gd name="T83" fmla="*/ 625 h 970"/>
                      <a:gd name="T84" fmla="*/ 1422 w 2048"/>
                      <a:gd name="T85" fmla="*/ 753 h 970"/>
                      <a:gd name="T86" fmla="*/ 1295 w 2048"/>
                      <a:gd name="T87" fmla="*/ 880 h 970"/>
                      <a:gd name="T88" fmla="*/ 1831 w 2048"/>
                      <a:gd name="T89" fmla="*/ 345 h 970"/>
                      <a:gd name="T90" fmla="*/ 1703 w 2048"/>
                      <a:gd name="T91" fmla="*/ 217 h 970"/>
                      <a:gd name="T92" fmla="*/ 1831 w 2048"/>
                      <a:gd name="T93" fmla="*/ 90 h 970"/>
                      <a:gd name="T94" fmla="*/ 1958 w 2048"/>
                      <a:gd name="T95" fmla="*/ 217 h 970"/>
                      <a:gd name="T96" fmla="*/ 1831 w 2048"/>
                      <a:gd name="T97" fmla="*/ 345 h 9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048" h="970">
                        <a:moveTo>
                          <a:pt x="1831" y="0"/>
                        </a:moveTo>
                        <a:cubicBezTo>
                          <a:pt x="1711" y="0"/>
                          <a:pt x="1613" y="97"/>
                          <a:pt x="1613" y="217"/>
                        </a:cubicBezTo>
                        <a:cubicBezTo>
                          <a:pt x="1613" y="261"/>
                          <a:pt x="1626" y="302"/>
                          <a:pt x="1648" y="336"/>
                        </a:cubicBezTo>
                        <a:cubicBezTo>
                          <a:pt x="1413" y="571"/>
                          <a:pt x="1413" y="571"/>
                          <a:pt x="1413" y="571"/>
                        </a:cubicBezTo>
                        <a:cubicBezTo>
                          <a:pt x="1379" y="548"/>
                          <a:pt x="1339" y="535"/>
                          <a:pt x="1295" y="535"/>
                        </a:cubicBezTo>
                        <a:cubicBezTo>
                          <a:pt x="1250" y="535"/>
                          <a:pt x="1207" y="549"/>
                          <a:pt x="1173" y="573"/>
                        </a:cubicBezTo>
                        <a:cubicBezTo>
                          <a:pt x="935" y="336"/>
                          <a:pt x="935" y="336"/>
                          <a:pt x="935" y="336"/>
                        </a:cubicBezTo>
                        <a:cubicBezTo>
                          <a:pt x="958" y="302"/>
                          <a:pt x="971" y="261"/>
                          <a:pt x="971" y="217"/>
                        </a:cubicBezTo>
                        <a:cubicBezTo>
                          <a:pt x="971" y="97"/>
                          <a:pt x="873" y="0"/>
                          <a:pt x="753" y="0"/>
                        </a:cubicBezTo>
                        <a:cubicBezTo>
                          <a:pt x="633" y="0"/>
                          <a:pt x="536" y="97"/>
                          <a:pt x="536" y="217"/>
                        </a:cubicBezTo>
                        <a:cubicBezTo>
                          <a:pt x="536" y="261"/>
                          <a:pt x="549" y="302"/>
                          <a:pt x="571" y="336"/>
                        </a:cubicBezTo>
                        <a:cubicBezTo>
                          <a:pt x="336" y="571"/>
                          <a:pt x="336" y="571"/>
                          <a:pt x="336" y="571"/>
                        </a:cubicBezTo>
                        <a:cubicBezTo>
                          <a:pt x="302" y="548"/>
                          <a:pt x="261" y="535"/>
                          <a:pt x="217" y="535"/>
                        </a:cubicBezTo>
                        <a:cubicBezTo>
                          <a:pt x="98" y="535"/>
                          <a:pt x="0" y="633"/>
                          <a:pt x="0" y="753"/>
                        </a:cubicBezTo>
                        <a:cubicBezTo>
                          <a:pt x="0" y="873"/>
                          <a:pt x="98" y="970"/>
                          <a:pt x="217" y="970"/>
                        </a:cubicBezTo>
                        <a:cubicBezTo>
                          <a:pt x="337" y="970"/>
                          <a:pt x="435" y="873"/>
                          <a:pt x="435" y="753"/>
                        </a:cubicBezTo>
                        <a:cubicBezTo>
                          <a:pt x="435" y="709"/>
                          <a:pt x="422" y="668"/>
                          <a:pt x="400" y="634"/>
                        </a:cubicBezTo>
                        <a:cubicBezTo>
                          <a:pt x="635" y="399"/>
                          <a:pt x="635" y="399"/>
                          <a:pt x="635" y="399"/>
                        </a:cubicBezTo>
                        <a:cubicBezTo>
                          <a:pt x="669" y="422"/>
                          <a:pt x="709" y="435"/>
                          <a:pt x="753" y="435"/>
                        </a:cubicBezTo>
                        <a:cubicBezTo>
                          <a:pt x="797" y="435"/>
                          <a:pt x="838" y="422"/>
                          <a:pt x="872" y="399"/>
                        </a:cubicBezTo>
                        <a:cubicBezTo>
                          <a:pt x="1110" y="638"/>
                          <a:pt x="1110" y="638"/>
                          <a:pt x="1110" y="638"/>
                        </a:cubicBezTo>
                        <a:cubicBezTo>
                          <a:pt x="1090" y="671"/>
                          <a:pt x="1077" y="711"/>
                          <a:pt x="1077" y="753"/>
                        </a:cubicBezTo>
                        <a:cubicBezTo>
                          <a:pt x="1077" y="873"/>
                          <a:pt x="1175" y="970"/>
                          <a:pt x="1295" y="970"/>
                        </a:cubicBezTo>
                        <a:cubicBezTo>
                          <a:pt x="1415" y="970"/>
                          <a:pt x="1512" y="873"/>
                          <a:pt x="1512" y="753"/>
                        </a:cubicBezTo>
                        <a:cubicBezTo>
                          <a:pt x="1512" y="709"/>
                          <a:pt x="1499" y="668"/>
                          <a:pt x="1477" y="634"/>
                        </a:cubicBezTo>
                        <a:cubicBezTo>
                          <a:pt x="1712" y="399"/>
                          <a:pt x="1712" y="399"/>
                          <a:pt x="1712" y="399"/>
                        </a:cubicBezTo>
                        <a:cubicBezTo>
                          <a:pt x="1746" y="422"/>
                          <a:pt x="1787" y="435"/>
                          <a:pt x="1831" y="435"/>
                        </a:cubicBezTo>
                        <a:cubicBezTo>
                          <a:pt x="1950" y="435"/>
                          <a:pt x="2048" y="337"/>
                          <a:pt x="2048" y="217"/>
                        </a:cubicBezTo>
                        <a:cubicBezTo>
                          <a:pt x="2048" y="97"/>
                          <a:pt x="1950" y="0"/>
                          <a:pt x="1831" y="0"/>
                        </a:cubicBezTo>
                        <a:close/>
                        <a:moveTo>
                          <a:pt x="217" y="880"/>
                        </a:moveTo>
                        <a:cubicBezTo>
                          <a:pt x="147" y="880"/>
                          <a:pt x="90" y="823"/>
                          <a:pt x="90" y="753"/>
                        </a:cubicBezTo>
                        <a:cubicBezTo>
                          <a:pt x="90" y="682"/>
                          <a:pt x="147" y="625"/>
                          <a:pt x="217" y="625"/>
                        </a:cubicBezTo>
                        <a:cubicBezTo>
                          <a:pt x="288" y="625"/>
                          <a:pt x="345" y="682"/>
                          <a:pt x="345" y="753"/>
                        </a:cubicBezTo>
                        <a:cubicBezTo>
                          <a:pt x="345" y="823"/>
                          <a:pt x="288" y="880"/>
                          <a:pt x="217" y="880"/>
                        </a:cubicBezTo>
                        <a:close/>
                        <a:moveTo>
                          <a:pt x="753" y="345"/>
                        </a:moveTo>
                        <a:cubicBezTo>
                          <a:pt x="683" y="345"/>
                          <a:pt x="626" y="288"/>
                          <a:pt x="626" y="217"/>
                        </a:cubicBezTo>
                        <a:cubicBezTo>
                          <a:pt x="626" y="147"/>
                          <a:pt x="683" y="90"/>
                          <a:pt x="753" y="90"/>
                        </a:cubicBezTo>
                        <a:cubicBezTo>
                          <a:pt x="823" y="90"/>
                          <a:pt x="881" y="147"/>
                          <a:pt x="881" y="217"/>
                        </a:cubicBezTo>
                        <a:cubicBezTo>
                          <a:pt x="881" y="288"/>
                          <a:pt x="823" y="345"/>
                          <a:pt x="753" y="345"/>
                        </a:cubicBezTo>
                        <a:close/>
                        <a:moveTo>
                          <a:pt x="1295" y="880"/>
                        </a:moveTo>
                        <a:cubicBezTo>
                          <a:pt x="1225" y="880"/>
                          <a:pt x="1167" y="823"/>
                          <a:pt x="1167" y="753"/>
                        </a:cubicBezTo>
                        <a:cubicBezTo>
                          <a:pt x="1167" y="682"/>
                          <a:pt x="1225" y="625"/>
                          <a:pt x="1295" y="625"/>
                        </a:cubicBezTo>
                        <a:cubicBezTo>
                          <a:pt x="1365" y="625"/>
                          <a:pt x="1422" y="682"/>
                          <a:pt x="1422" y="753"/>
                        </a:cubicBezTo>
                        <a:cubicBezTo>
                          <a:pt x="1422" y="823"/>
                          <a:pt x="1365" y="880"/>
                          <a:pt x="1295" y="880"/>
                        </a:cubicBezTo>
                        <a:close/>
                        <a:moveTo>
                          <a:pt x="1831" y="345"/>
                        </a:moveTo>
                        <a:cubicBezTo>
                          <a:pt x="1760" y="345"/>
                          <a:pt x="1703" y="288"/>
                          <a:pt x="1703" y="217"/>
                        </a:cubicBezTo>
                        <a:cubicBezTo>
                          <a:pt x="1703" y="147"/>
                          <a:pt x="1760" y="90"/>
                          <a:pt x="1831" y="90"/>
                        </a:cubicBezTo>
                        <a:cubicBezTo>
                          <a:pt x="1901" y="90"/>
                          <a:pt x="1958" y="147"/>
                          <a:pt x="1958" y="217"/>
                        </a:cubicBezTo>
                        <a:cubicBezTo>
                          <a:pt x="1958" y="288"/>
                          <a:pt x="1901" y="345"/>
                          <a:pt x="1831" y="3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1" name="Freeform 6"/>
                  <p:cNvSpPr>
                    <a:spLocks/>
                  </p:cNvSpPr>
                  <p:nvPr/>
                </p:nvSpPr>
                <p:spPr bwMode="auto">
                  <a:xfrm>
                    <a:off x="4752975" y="2598738"/>
                    <a:ext cx="176213" cy="174625"/>
                  </a:xfrm>
                  <a:custGeom>
                    <a:avLst/>
                    <a:gdLst>
                      <a:gd name="T0" fmla="*/ 172 w 190"/>
                      <a:gd name="T1" fmla="*/ 18 h 186"/>
                      <a:gd name="T2" fmla="*/ 109 w 190"/>
                      <a:gd name="T3" fmla="*/ 18 h 186"/>
                      <a:gd name="T4" fmla="*/ 17 w 190"/>
                      <a:gd name="T5" fmla="*/ 109 h 186"/>
                      <a:gd name="T6" fmla="*/ 17 w 190"/>
                      <a:gd name="T7" fmla="*/ 173 h 186"/>
                      <a:gd name="T8" fmla="*/ 49 w 190"/>
                      <a:gd name="T9" fmla="*/ 186 h 186"/>
                      <a:gd name="T10" fmla="*/ 81 w 190"/>
                      <a:gd name="T11" fmla="*/ 173 h 186"/>
                      <a:gd name="T12" fmla="*/ 172 w 190"/>
                      <a:gd name="T13" fmla="*/ 81 h 186"/>
                      <a:gd name="T14" fmla="*/ 172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2" y="18"/>
                        </a:moveTo>
                        <a:cubicBezTo>
                          <a:pt x="155" y="0"/>
                          <a:pt x="126" y="0"/>
                          <a:pt x="109" y="18"/>
                        </a:cubicBezTo>
                        <a:cubicBezTo>
                          <a:pt x="17" y="109"/>
                          <a:pt x="17" y="109"/>
                          <a:pt x="17" y="109"/>
                        </a:cubicBezTo>
                        <a:cubicBezTo>
                          <a:pt x="0" y="127"/>
                          <a:pt x="0" y="155"/>
                          <a:pt x="17" y="173"/>
                        </a:cubicBezTo>
                        <a:cubicBezTo>
                          <a:pt x="26" y="182"/>
                          <a:pt x="37" y="186"/>
                          <a:pt x="49" y="186"/>
                        </a:cubicBezTo>
                        <a:cubicBezTo>
                          <a:pt x="60" y="186"/>
                          <a:pt x="72" y="182"/>
                          <a:pt x="81" y="173"/>
                        </a:cubicBezTo>
                        <a:cubicBezTo>
                          <a:pt x="172" y="81"/>
                          <a:pt x="172" y="81"/>
                          <a:pt x="172" y="81"/>
                        </a:cubicBezTo>
                        <a:cubicBezTo>
                          <a:pt x="190" y="64"/>
                          <a:pt x="190" y="35"/>
                          <a:pt x="172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Freeform 7"/>
                  <p:cNvSpPr>
                    <a:spLocks/>
                  </p:cNvSpPr>
                  <p:nvPr/>
                </p:nvSpPr>
                <p:spPr bwMode="auto">
                  <a:xfrm>
                    <a:off x="5486400" y="2330451"/>
                    <a:ext cx="177800" cy="174625"/>
                  </a:xfrm>
                  <a:custGeom>
                    <a:avLst/>
                    <a:gdLst>
                      <a:gd name="T0" fmla="*/ 173 w 190"/>
                      <a:gd name="T1" fmla="*/ 18 h 186"/>
                      <a:gd name="T2" fmla="*/ 109 w 190"/>
                      <a:gd name="T3" fmla="*/ 18 h 186"/>
                      <a:gd name="T4" fmla="*/ 18 w 190"/>
                      <a:gd name="T5" fmla="*/ 109 h 186"/>
                      <a:gd name="T6" fmla="*/ 18 w 190"/>
                      <a:gd name="T7" fmla="*/ 173 h 186"/>
                      <a:gd name="T8" fmla="*/ 50 w 190"/>
                      <a:gd name="T9" fmla="*/ 186 h 186"/>
                      <a:gd name="T10" fmla="*/ 81 w 190"/>
                      <a:gd name="T11" fmla="*/ 173 h 186"/>
                      <a:gd name="T12" fmla="*/ 173 w 190"/>
                      <a:gd name="T13" fmla="*/ 81 h 186"/>
                      <a:gd name="T14" fmla="*/ 173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3" y="18"/>
                        </a:moveTo>
                        <a:cubicBezTo>
                          <a:pt x="155" y="0"/>
                          <a:pt x="127" y="0"/>
                          <a:pt x="109" y="18"/>
                        </a:cubicBezTo>
                        <a:cubicBezTo>
                          <a:pt x="18" y="109"/>
                          <a:pt x="18" y="109"/>
                          <a:pt x="18" y="109"/>
                        </a:cubicBezTo>
                        <a:cubicBezTo>
                          <a:pt x="0" y="127"/>
                          <a:pt x="0" y="155"/>
                          <a:pt x="18" y="173"/>
                        </a:cubicBezTo>
                        <a:cubicBezTo>
                          <a:pt x="27" y="182"/>
                          <a:pt x="38" y="186"/>
                          <a:pt x="50" y="186"/>
                        </a:cubicBezTo>
                        <a:cubicBezTo>
                          <a:pt x="61" y="186"/>
                          <a:pt x="73" y="181"/>
                          <a:pt x="81" y="173"/>
                        </a:cubicBezTo>
                        <a:cubicBezTo>
                          <a:pt x="173" y="81"/>
                          <a:pt x="173" y="81"/>
                          <a:pt x="173" y="81"/>
                        </a:cubicBezTo>
                        <a:cubicBezTo>
                          <a:pt x="190" y="64"/>
                          <a:pt x="190" y="35"/>
                          <a:pt x="173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153" name="TextBox 152"/>
              <p:cNvSpPr txBox="1"/>
              <p:nvPr/>
            </p:nvSpPr>
            <p:spPr>
              <a:xfrm>
                <a:off x="9385517" y="2498981"/>
                <a:ext cx="15687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chemeClr val="bg1"/>
                    </a:solidFill>
                  </a:rPr>
                  <a:t>Market Value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9023276" y="1781824"/>
                <a:ext cx="25099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$ 1,672,054</a:t>
                </a:r>
              </a:p>
            </p:txBody>
          </p:sp>
        </p:grpSp>
      </p:grpSp>
      <p:grpSp>
        <p:nvGrpSpPr>
          <p:cNvPr id="160" name="Group 1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7915" y="3813731"/>
            <a:ext cx="10456171" cy="2332715"/>
            <a:chOff x="867913" y="3748096"/>
            <a:chExt cx="10456171" cy="2332715"/>
          </a:xfrm>
        </p:grpSpPr>
        <p:grpSp>
          <p:nvGrpSpPr>
            <p:cNvPr id="159" name="Group 158"/>
            <p:cNvGrpSpPr/>
            <p:nvPr/>
          </p:nvGrpSpPr>
          <p:grpSpPr>
            <a:xfrm>
              <a:off x="6420243" y="3748096"/>
              <a:ext cx="4903841" cy="2332715"/>
              <a:chOff x="6420243" y="3748096"/>
              <a:chExt cx="4903841" cy="2332715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42024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aphicFrame>
            <p:nvGraphicFramePr>
              <p:cNvPr id="74" name="Chart 73"/>
              <p:cNvGraphicFramePr/>
              <p:nvPr>
                <p:extLst>
                  <p:ext uri="{D42A27DB-BD31-4B8C-83A1-F6EECF244321}">
                    <p14:modId xmlns:p14="http://schemas.microsoft.com/office/powerpoint/2010/main" val="2025475888"/>
                  </p:ext>
                </p:extLst>
              </p:nvPr>
            </p:nvGraphicFramePr>
            <p:xfrm>
              <a:off x="6643576" y="3904879"/>
              <a:ext cx="4572304" cy="2125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</p:grpSp>
        <p:grpSp>
          <p:nvGrpSpPr>
            <p:cNvPr id="158" name="Group 157"/>
            <p:cNvGrpSpPr/>
            <p:nvPr/>
          </p:nvGrpSpPr>
          <p:grpSpPr>
            <a:xfrm>
              <a:off x="867913" y="3748096"/>
              <a:ext cx="4903841" cy="2332715"/>
              <a:chOff x="867913" y="3748096"/>
              <a:chExt cx="4903841" cy="2332715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86791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1031809" y="4580194"/>
                <a:ext cx="4576049" cy="1107996"/>
                <a:chOff x="956839" y="4250293"/>
                <a:chExt cx="4576049" cy="1107996"/>
              </a:xfrm>
            </p:grpSpPr>
            <p:sp>
              <p:nvSpPr>
                <p:cNvPr id="83" name="TextBox 82"/>
                <p:cNvSpPr txBox="1"/>
                <p:nvPr/>
              </p:nvSpPr>
              <p:spPr>
                <a:xfrm>
                  <a:off x="3784011" y="4250293"/>
                  <a:ext cx="1748877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200" b="1" dirty="0"/>
                    <a:t>75%</a:t>
                  </a: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3664578" y="4397098"/>
                  <a:ext cx="0" cy="814387"/>
                </a:xfrm>
                <a:prstGeom prst="line">
                  <a:avLst/>
                </a:prstGeom>
                <a:ln>
                  <a:solidFill>
                    <a:srgbClr val="3035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/>
                <p:cNvSpPr txBox="1"/>
                <p:nvPr/>
              </p:nvSpPr>
              <p:spPr>
                <a:xfrm>
                  <a:off x="956839" y="4311849"/>
                  <a:ext cx="2588306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30353F"/>
                      </a:solidFill>
                    </a:rPr>
                    <a:t>Lorem ipsum dolor sit amet, consectetur adipiscing elit. Etiam vulputate est a convallis placerat. Orci varius</a:t>
                  </a:r>
                </a:p>
              </p:txBody>
            </p:sp>
          </p:grpSp>
          <p:sp>
            <p:nvSpPr>
              <p:cNvPr id="157" name="TextBox 156"/>
              <p:cNvSpPr txBox="1"/>
              <p:nvPr/>
            </p:nvSpPr>
            <p:spPr>
              <a:xfrm>
                <a:off x="2069843" y="3956466"/>
                <a:ext cx="24999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tabLst>
                    <a:tab pos="347663" algn="l"/>
                  </a:tabLst>
                </a:pPr>
                <a:r>
                  <a:rPr lang="en-US" sz="2400" dirty="0">
                    <a:solidFill>
                      <a:srgbClr val="30353F"/>
                    </a:solidFill>
                    <a:latin typeface="+mj-lt"/>
                  </a:rPr>
                  <a:t>INCOME PERCENTAGE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1265</TotalTime>
  <Words>572</Words>
  <Application>Microsoft Office PowerPoint</Application>
  <PresentationFormat>Widescreen</PresentationFormat>
  <Paragraphs>120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Segoe UI Light</vt:lpstr>
      <vt:lpstr>Office Theme</vt:lpstr>
      <vt:lpstr>Slide 1</vt:lpstr>
      <vt:lpstr>Agenda </vt:lpstr>
      <vt:lpstr>Executive Summary  </vt:lpstr>
      <vt:lpstr>Slide 9</vt:lpstr>
      <vt:lpstr>Slide 3</vt:lpstr>
      <vt:lpstr>Slide 4</vt:lpstr>
      <vt:lpstr>Slide 2</vt:lpstr>
      <vt:lpstr>Slide 5</vt:lpstr>
      <vt:lpstr>Slide 6</vt:lpstr>
      <vt:lpstr>Slide 7</vt:lpstr>
      <vt:lpstr>Slide 8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shiva prabhushankar</dc:creator>
  <cp:lastModifiedBy>shiva prabhushankar</cp:lastModifiedBy>
  <cp:revision>34</cp:revision>
  <dcterms:created xsi:type="dcterms:W3CDTF">2021-03-03T19:40:56Z</dcterms:created>
  <dcterms:modified xsi:type="dcterms:W3CDTF">2021-03-06T02:35:08Z</dcterms:modified>
</cp:coreProperties>
</file>